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395" r:id="rId5"/>
    <p:sldId id="386" r:id="rId6"/>
    <p:sldId id="3101" r:id="rId7"/>
    <p:sldId id="3115" r:id="rId8"/>
    <p:sldId id="3114" r:id="rId9"/>
    <p:sldId id="3116" r:id="rId10"/>
    <p:sldId id="3118" r:id="rId11"/>
    <p:sldId id="3119" r:id="rId12"/>
    <p:sldId id="3120" r:id="rId13"/>
    <p:sldId id="3102" r:id="rId14"/>
    <p:sldId id="3135" r:id="rId15"/>
    <p:sldId id="3122" r:id="rId16"/>
    <p:sldId id="3123" r:id="rId17"/>
    <p:sldId id="3125" r:id="rId18"/>
    <p:sldId id="3124" r:id="rId19"/>
    <p:sldId id="3126" r:id="rId20"/>
    <p:sldId id="3103" r:id="rId21"/>
    <p:sldId id="3136" r:id="rId22"/>
    <p:sldId id="3128" r:id="rId23"/>
    <p:sldId id="3129" r:id="rId24"/>
    <p:sldId id="3137" r:id="rId25"/>
    <p:sldId id="3138" r:id="rId26"/>
    <p:sldId id="3131" r:id="rId27"/>
    <p:sldId id="3132" r:id="rId28"/>
    <p:sldId id="3104" r:id="rId29"/>
    <p:sldId id="3133" r:id="rId30"/>
    <p:sldId id="3134" r:id="rId31"/>
    <p:sldId id="3106" r:id="rId32"/>
    <p:sldId id="3113" r:id="rId33"/>
    <p:sldId id="3016" r:id="rId34"/>
    <p:sldId id="393"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leitung" id="{EEFCAFDE-02CA-4C31-B4D9-5BDF977C005B}">
          <p14:sldIdLst/>
        </p14:section>
        <p14:section name="Masterlayouts" id="{E27D2683-CAE8-481A-B2DD-3B37A72CC0BD}">
          <p14:sldIdLst>
            <p14:sldId id="395"/>
            <p14:sldId id="386"/>
            <p14:sldId id="3101"/>
            <p14:sldId id="3115"/>
            <p14:sldId id="3114"/>
            <p14:sldId id="3116"/>
            <p14:sldId id="3118"/>
            <p14:sldId id="3119"/>
            <p14:sldId id="3120"/>
            <p14:sldId id="3102"/>
            <p14:sldId id="3135"/>
            <p14:sldId id="3122"/>
            <p14:sldId id="3123"/>
            <p14:sldId id="3125"/>
            <p14:sldId id="3124"/>
            <p14:sldId id="3126"/>
            <p14:sldId id="3103"/>
            <p14:sldId id="3136"/>
            <p14:sldId id="3128"/>
            <p14:sldId id="3129"/>
            <p14:sldId id="3137"/>
            <p14:sldId id="3138"/>
            <p14:sldId id="3131"/>
            <p14:sldId id="3132"/>
            <p14:sldId id="3104"/>
            <p14:sldId id="3133"/>
            <p14:sldId id="3134"/>
            <p14:sldId id="3106"/>
            <p14:sldId id="3113"/>
            <p14:sldId id="3016"/>
            <p14:sldId id="393"/>
          </p14:sldIdLst>
        </p14:section>
        <p14:section name="Veranschaulichungen" id="{11123BD6-8522-4E1A-B605-FA4C611355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2B791F-4575-8B43-89AA-9D1DA20B9347}" name="Elly Reif | Folienwerke GmbH" initials="ER" userId="S::elly@folienwerke.ch::e908a611-3910-4df6-8f1f-0ac4ff19e9fe" providerId="AD"/>
  <p188:author id="{60007F25-489C-0CEB-0C2C-529F5E8F3297}" name="Pultar Monika" initials="PM" userId="S::monika.pultar@suissetec.ch::3e9e9ec7-f4c2-4b29-a79c-78da9d4fe4d7" providerId="AD"/>
  <p188:author id="{938D684F-F194-D55A-AB18-6C70603CA163}" name="Kathrin Blümli | Folienwerke GmbH" initials="KB" userId="S::kathrin@folienwerke.ch::d1cfe3b1-ecdf-4f54-b35a-09f685c01959" providerId="AD"/>
  <p188:author id="{BA0E156D-9C5F-054B-6988-70D41A110141}" name="Schwarz Sandra" initials="SS" userId="S::sandra.schwarz@suissetec.ch::cbe9eedf-e94f-47b3-aa9a-0584c96dcc8f" providerId="AD"/>
  <p188:author id="{8ABF08A5-64D9-3013-F325-5F67427FC0DD}" name="Rémy Vetsch | Folienwerke GmbH" initials="RV" userId="S::remy@folienwerke.ch::018c9cfe-9072-447d-b5c4-9b7d0f43660a" providerId="AD"/>
  <p188:author id="{01D2DDD3-27B6-31C2-D9A3-271CB8B4509C}" name="Mattle Fabienne" initials="FM" userId="S::fabienne.mattle@suissetec.ch::1fbe3df5-bdce-450e-92f7-68033d422b64" providerId="AD"/>
  <p188:author id="{353EC7D6-256E-06FD-C127-4E17A6503EDB}" name="Leibundgut Laura" initials="LL" userId="S::laura.leibundgut@suissetec.ch::919dbdf3-555f-4162-a300-aef7805e4ecc" providerId="AD"/>
  <p188:author id="{A6E560DE-DEE8-248B-FFE0-71584689879D}" name="Zwicki Jasmine" initials="JZ" userId="S::Jasmine.Zwicki@suissetec.ch::50f3b113-fac3-4310-bc4a-51ae730469ca" providerId="AD"/>
  <p188:author id="{CE6B3AE9-1A43-4724-44A9-9A1284CC12E3}" name="Seray Elsikar | Folienwerke GmbH" initials="SE|FOWE" userId="Seray Elsikar | Folienwerke GmbH" providerId="None"/>
  <p188:author id="{5B4DAEED-F5F6-0F2D-4E43-019EE4EA96D4}" name="Zwicki Jasmine" initials="ZJ" userId="S::jasmine.zwicki@suissetec.ch::50f3b113-fac3-4310-bc4a-51ae730469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AD2"/>
    <a:srgbClr val="ADD2E5"/>
    <a:srgbClr val="EB7D4B"/>
    <a:srgbClr val="F2B07E"/>
    <a:srgbClr val="FDC633"/>
    <a:srgbClr val="D6D803"/>
    <a:srgbClr val="DB6552"/>
    <a:srgbClr val="F3F4F4"/>
    <a:srgbClr val="C8C8C8"/>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F2-4399-B048-85BDC9FD1C3A}">
  <a:tblStyle styleId="{5C22544A-7EF2-4399-B048-85BDC9FD1C3A}" styleName="Suisstec - black">
    <a:wholeTbl>
      <a:tcTxStyle>
        <a:fontRef idx="minor">
          <a:scrgbClr r="0" g="0" b="0"/>
        </a:fontRef>
        <a:schemeClr val="tx1"/>
      </a:tcTxStyle>
      <a:tcStyle>
        <a:tcBdr>
          <a:left>
            <a:ln>
              <a:noFill/>
            </a:ln>
          </a:left>
          <a:right>
            <a:ln>
              <a:noFill/>
            </a:ln>
          </a:right>
          <a:top>
            <a:lnRef idx="1">
              <a:schemeClr val="tx1"/>
            </a:lnRef>
          </a:top>
          <a:bottom>
            <a:lnRef idx="1">
              <a:schemeClr val="tx1"/>
            </a:lnRef>
          </a:bottom>
          <a:insideH>
            <a:ln>
              <a:noFill/>
            </a:ln>
          </a:insideH>
          <a:insideV>
            <a:ln w="6350" cmpd="sng">
              <a:solidFill>
                <a:schemeClr val="lt2"/>
              </a:solid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1D2E3F4-1234-5678-90AB-CDEF12345678}" styleName="Suisstec - grey">
    <a:wholeTbl>
      <a:tcTxStyle>
        <a:fontRef idx="minor">
          <a:scrgbClr r="0" g="0" b="0"/>
        </a:fontRef>
        <a:schemeClr val="tx1"/>
      </a:tcTxStyle>
      <a:tcStyle>
        <a:tcBdr>
          <a:left>
            <a:ln>
              <a:noFill/>
            </a:ln>
          </a:left>
          <a:right>
            <a:ln>
              <a:noFill/>
            </a:ln>
          </a:right>
          <a:top>
            <a:ln>
              <a:noFill/>
            </a:ln>
          </a:top>
          <a:bottom>
            <a:lnRef idx="1">
              <a:schemeClr val="tx1"/>
            </a:lnRef>
          </a:bottom>
          <a:insideH>
            <a:ln>
              <a:noFill/>
            </a:ln>
          </a:insideH>
          <a:insideV>
            <a:ln w="6350" cmpd="sng">
              <a:solidFill>
                <a:schemeClr val="lt2"/>
              </a:solid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dk1"/>
      </a:tcTxStyle>
      <a:tcStyle>
        <a:tcBdr/>
        <a:fillRef idx="1">
          <a:schemeClr val="tx1">
            <a:alpha val="25000"/>
          </a:schemeClr>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7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bundgut Laura" userId="919dbdf3-555f-4162-a300-aef7805e4ecc" providerId="ADAL" clId="{36398F2C-10FB-4E49-B7C6-F0F6A84E2407}"/>
    <pc:docChg chg="undo custSel addSld delSld modSld sldOrd modSection">
      <pc:chgData name="Leibundgut Laura" userId="919dbdf3-555f-4162-a300-aef7805e4ecc" providerId="ADAL" clId="{36398F2C-10FB-4E49-B7C6-F0F6A84E2407}" dt="2026-06-24T08:49:04.195" v="290" actId="20577"/>
      <pc:docMkLst>
        <pc:docMk/>
      </pc:docMkLst>
      <pc:sldChg chg="modSp mod">
        <pc:chgData name="Leibundgut Laura" userId="919dbdf3-555f-4162-a300-aef7805e4ecc" providerId="ADAL" clId="{36398F2C-10FB-4E49-B7C6-F0F6A84E2407}" dt="2026-06-16T08:27:21.459" v="9"/>
        <pc:sldMkLst>
          <pc:docMk/>
          <pc:sldMk cId="524864804" sldId="386"/>
        </pc:sldMkLst>
        <pc:spChg chg="mod">
          <ac:chgData name="Leibundgut Laura" userId="919dbdf3-555f-4162-a300-aef7805e4ecc" providerId="ADAL" clId="{36398F2C-10FB-4E49-B7C6-F0F6A84E2407}" dt="2026-06-16T08:27:08.232" v="8" actId="20577"/>
          <ac:spMkLst>
            <pc:docMk/>
            <pc:sldMk cId="524864804" sldId="386"/>
            <ac:spMk id="6" creationId="{5E17EB38-9393-6694-B43E-D090052BE4A5}"/>
          </ac:spMkLst>
        </pc:spChg>
        <pc:spChg chg="mod">
          <ac:chgData name="Leibundgut Laura" userId="919dbdf3-555f-4162-a300-aef7805e4ecc" providerId="ADAL" clId="{36398F2C-10FB-4E49-B7C6-F0F6A84E2407}" dt="2026-06-16T08:27:21.459" v="9"/>
          <ac:spMkLst>
            <pc:docMk/>
            <pc:sldMk cId="524864804" sldId="386"/>
            <ac:spMk id="10" creationId="{94D5B564-563F-F2F0-976C-7BCE22FE874A}"/>
          </ac:spMkLst>
        </pc:spChg>
      </pc:sldChg>
      <pc:sldChg chg="modSp mod">
        <pc:chgData name="Leibundgut Laura" userId="919dbdf3-555f-4162-a300-aef7805e4ecc" providerId="ADAL" clId="{36398F2C-10FB-4E49-B7C6-F0F6A84E2407}" dt="2026-06-16T09:51:30.259" v="274" actId="20577"/>
        <pc:sldMkLst>
          <pc:docMk/>
          <pc:sldMk cId="66811148" sldId="393"/>
        </pc:sldMkLst>
        <pc:spChg chg="mod">
          <ac:chgData name="Leibundgut Laura" userId="919dbdf3-555f-4162-a300-aef7805e4ecc" providerId="ADAL" clId="{36398F2C-10FB-4E49-B7C6-F0F6A84E2407}" dt="2026-06-16T09:51:30.259" v="274" actId="20577"/>
          <ac:spMkLst>
            <pc:docMk/>
            <pc:sldMk cId="66811148" sldId="393"/>
            <ac:spMk id="15" creationId="{8FF21AE5-EEC4-6A0C-DC68-C66ADB1B9259}"/>
          </ac:spMkLst>
        </pc:spChg>
      </pc:sldChg>
      <pc:sldChg chg="modSp mod">
        <pc:chgData name="Leibundgut Laura" userId="919dbdf3-555f-4162-a300-aef7805e4ecc" providerId="ADAL" clId="{36398F2C-10FB-4E49-B7C6-F0F6A84E2407}" dt="2026-06-24T08:49:04.195" v="290" actId="20577"/>
        <pc:sldMkLst>
          <pc:docMk/>
          <pc:sldMk cId="1143556261" sldId="395"/>
        </pc:sldMkLst>
        <pc:spChg chg="mod">
          <ac:chgData name="Leibundgut Laura" userId="919dbdf3-555f-4162-a300-aef7805e4ecc" providerId="ADAL" clId="{36398F2C-10FB-4E49-B7C6-F0F6A84E2407}" dt="2026-06-16T08:25:57.657" v="0"/>
          <ac:spMkLst>
            <pc:docMk/>
            <pc:sldMk cId="1143556261" sldId="395"/>
            <ac:spMk id="12" creationId="{7C5978D1-A528-93D1-65AC-1E032C51B346}"/>
          </ac:spMkLst>
        </pc:spChg>
        <pc:spChg chg="mod">
          <ac:chgData name="Leibundgut Laura" userId="919dbdf3-555f-4162-a300-aef7805e4ecc" providerId="ADAL" clId="{36398F2C-10FB-4E49-B7C6-F0F6A84E2407}" dt="2026-06-24T08:49:04.195" v="290" actId="20577"/>
          <ac:spMkLst>
            <pc:docMk/>
            <pc:sldMk cId="1143556261" sldId="395"/>
            <ac:spMk id="13" creationId="{323CFA32-C8A3-416A-F91E-3597D763F707}"/>
          </ac:spMkLst>
        </pc:spChg>
      </pc:sldChg>
      <pc:sldChg chg="add del ord">
        <pc:chgData name="Leibundgut Laura" userId="919dbdf3-555f-4162-a300-aef7805e4ecc" providerId="ADAL" clId="{36398F2C-10FB-4E49-B7C6-F0F6A84E2407}" dt="2026-06-16T09:51:08.064" v="259"/>
        <pc:sldMkLst>
          <pc:docMk/>
          <pc:sldMk cId="1896722817" sldId="3016"/>
        </pc:sldMkLst>
      </pc:sldChg>
      <pc:sldChg chg="modSp">
        <pc:chgData name="Leibundgut Laura" userId="919dbdf3-555f-4162-a300-aef7805e4ecc" providerId="ADAL" clId="{36398F2C-10FB-4E49-B7C6-F0F6A84E2407}" dt="2026-06-16T08:27:32.701" v="10"/>
        <pc:sldMkLst>
          <pc:docMk/>
          <pc:sldMk cId="1709213672" sldId="3101"/>
        </pc:sldMkLst>
        <pc:spChg chg="mod">
          <ac:chgData name="Leibundgut Laura" userId="919dbdf3-555f-4162-a300-aef7805e4ecc" providerId="ADAL" clId="{36398F2C-10FB-4E49-B7C6-F0F6A84E2407}" dt="2026-06-16T08:27:32.701" v="10"/>
          <ac:spMkLst>
            <pc:docMk/>
            <pc:sldMk cId="1709213672" sldId="3101"/>
            <ac:spMk id="8" creationId="{5FFC5584-936D-B70D-5232-426012BE2C7A}"/>
          </ac:spMkLst>
        </pc:spChg>
      </pc:sldChg>
      <pc:sldChg chg="modSp">
        <pc:chgData name="Leibundgut Laura" userId="919dbdf3-555f-4162-a300-aef7805e4ecc" providerId="ADAL" clId="{36398F2C-10FB-4E49-B7C6-F0F6A84E2407}" dt="2026-06-16T08:28:44.862" v="16"/>
        <pc:sldMkLst>
          <pc:docMk/>
          <pc:sldMk cId="366428204" sldId="3102"/>
        </pc:sldMkLst>
        <pc:spChg chg="mod">
          <ac:chgData name="Leibundgut Laura" userId="919dbdf3-555f-4162-a300-aef7805e4ecc" providerId="ADAL" clId="{36398F2C-10FB-4E49-B7C6-F0F6A84E2407}" dt="2026-06-16T08:28:44.862" v="16"/>
          <ac:spMkLst>
            <pc:docMk/>
            <pc:sldMk cId="366428204" sldId="3102"/>
            <ac:spMk id="8" creationId="{2E2219E4-8656-E558-F7E5-9B7421123A30}"/>
          </ac:spMkLst>
        </pc:spChg>
      </pc:sldChg>
      <pc:sldChg chg="modSp">
        <pc:chgData name="Leibundgut Laura" userId="919dbdf3-555f-4162-a300-aef7805e4ecc" providerId="ADAL" clId="{36398F2C-10FB-4E49-B7C6-F0F6A84E2407}" dt="2026-06-16T08:29:35.635" v="18"/>
        <pc:sldMkLst>
          <pc:docMk/>
          <pc:sldMk cId="201855894" sldId="3103"/>
        </pc:sldMkLst>
        <pc:spChg chg="mod">
          <ac:chgData name="Leibundgut Laura" userId="919dbdf3-555f-4162-a300-aef7805e4ecc" providerId="ADAL" clId="{36398F2C-10FB-4E49-B7C6-F0F6A84E2407}" dt="2026-06-16T08:29:35.635" v="18"/>
          <ac:spMkLst>
            <pc:docMk/>
            <pc:sldMk cId="201855894" sldId="3103"/>
            <ac:spMk id="8" creationId="{86037C29-C041-F6C9-3B55-08D00BFBDD4F}"/>
          </ac:spMkLst>
        </pc:spChg>
      </pc:sldChg>
      <pc:sldChg chg="modSp">
        <pc:chgData name="Leibundgut Laura" userId="919dbdf3-555f-4162-a300-aef7805e4ecc" providerId="ADAL" clId="{36398F2C-10FB-4E49-B7C6-F0F6A84E2407}" dt="2026-06-16T08:30:27.162" v="22"/>
        <pc:sldMkLst>
          <pc:docMk/>
          <pc:sldMk cId="2522325495" sldId="3104"/>
        </pc:sldMkLst>
        <pc:spChg chg="mod">
          <ac:chgData name="Leibundgut Laura" userId="919dbdf3-555f-4162-a300-aef7805e4ecc" providerId="ADAL" clId="{36398F2C-10FB-4E49-B7C6-F0F6A84E2407}" dt="2026-06-16T08:30:27.162" v="22"/>
          <ac:spMkLst>
            <pc:docMk/>
            <pc:sldMk cId="2522325495" sldId="3104"/>
            <ac:spMk id="8" creationId="{D46BDF12-72B6-E147-FE1F-FAF88DC865F8}"/>
          </ac:spMkLst>
        </pc:spChg>
      </pc:sldChg>
      <pc:sldChg chg="modSp">
        <pc:chgData name="Leibundgut Laura" userId="919dbdf3-555f-4162-a300-aef7805e4ecc" providerId="ADAL" clId="{36398F2C-10FB-4E49-B7C6-F0F6A84E2407}" dt="2026-06-16T08:32:16.580" v="46"/>
        <pc:sldMkLst>
          <pc:docMk/>
          <pc:sldMk cId="1721418497" sldId="3106"/>
        </pc:sldMkLst>
        <pc:spChg chg="mod">
          <ac:chgData name="Leibundgut Laura" userId="919dbdf3-555f-4162-a300-aef7805e4ecc" providerId="ADAL" clId="{36398F2C-10FB-4E49-B7C6-F0F6A84E2407}" dt="2026-06-16T08:32:16.580" v="46"/>
          <ac:spMkLst>
            <pc:docMk/>
            <pc:sldMk cId="1721418497" sldId="3106"/>
            <ac:spMk id="8" creationId="{F75EFE16-3A65-6782-3E85-EFD89915FF03}"/>
          </ac:spMkLst>
        </pc:spChg>
      </pc:sldChg>
      <pc:sldChg chg="addSp delSp modSp mod">
        <pc:chgData name="Leibundgut Laura" userId="919dbdf3-555f-4162-a300-aef7805e4ecc" providerId="ADAL" clId="{36398F2C-10FB-4E49-B7C6-F0F6A84E2407}" dt="2026-06-16T09:51:57.454" v="276" actId="478"/>
        <pc:sldMkLst>
          <pc:docMk/>
          <pc:sldMk cId="102833647" sldId="3113"/>
        </pc:sldMkLst>
        <pc:spChg chg="mod">
          <ac:chgData name="Leibundgut Laura" userId="919dbdf3-555f-4162-a300-aef7805e4ecc" providerId="ADAL" clId="{36398F2C-10FB-4E49-B7C6-F0F6A84E2407}" dt="2026-06-16T08:33:41.293" v="60" actId="113"/>
          <ac:spMkLst>
            <pc:docMk/>
            <pc:sldMk cId="102833647" sldId="3113"/>
            <ac:spMk id="3" creationId="{FB5F6F87-B9C8-C58E-25CA-4A7251FC2759}"/>
          </ac:spMkLst>
        </pc:spChg>
        <pc:spChg chg="add mod">
          <ac:chgData name="Leibundgut Laura" userId="919dbdf3-555f-4162-a300-aef7805e4ecc" providerId="ADAL" clId="{36398F2C-10FB-4E49-B7C6-F0F6A84E2407}" dt="2026-06-16T09:51:57.454" v="276" actId="478"/>
          <ac:spMkLst>
            <pc:docMk/>
            <pc:sldMk cId="102833647" sldId="3113"/>
            <ac:spMk id="8" creationId="{E569014D-856F-BC65-E588-44FB1531F462}"/>
          </ac:spMkLst>
        </pc:spChg>
      </pc:sldChg>
      <pc:sldChg chg="addSp delSp modSp mod">
        <pc:chgData name="Leibundgut Laura" userId="919dbdf3-555f-4162-a300-aef7805e4ecc" providerId="ADAL" clId="{36398F2C-10FB-4E49-B7C6-F0F6A84E2407}" dt="2026-06-16T08:47:33.577" v="84" actId="1035"/>
        <pc:sldMkLst>
          <pc:docMk/>
          <pc:sldMk cId="3898844196" sldId="3114"/>
        </pc:sldMkLst>
        <pc:spChg chg="mod">
          <ac:chgData name="Leibundgut Laura" userId="919dbdf3-555f-4162-a300-aef7805e4ecc" providerId="ADAL" clId="{36398F2C-10FB-4E49-B7C6-F0F6A84E2407}" dt="2026-06-16T08:36:53.796" v="64" actId="1076"/>
          <ac:spMkLst>
            <pc:docMk/>
            <pc:sldMk cId="3898844196" sldId="3114"/>
            <ac:spMk id="2" creationId="{C78D1575-A3E6-A450-2C62-E1451362A65F}"/>
          </ac:spMkLst>
        </pc:spChg>
        <pc:spChg chg="add mod">
          <ac:chgData name="Leibundgut Laura" userId="919dbdf3-555f-4162-a300-aef7805e4ecc" providerId="ADAL" clId="{36398F2C-10FB-4E49-B7C6-F0F6A84E2407}" dt="2026-06-16T08:47:17.825" v="74" actId="478"/>
          <ac:spMkLst>
            <pc:docMk/>
            <pc:sldMk cId="3898844196" sldId="3114"/>
            <ac:spMk id="4" creationId="{FAA027E0-8BAD-596B-DB80-C013B5AD9730}"/>
          </ac:spMkLst>
        </pc:spChg>
        <pc:picChg chg="add mod ord">
          <ac:chgData name="Leibundgut Laura" userId="919dbdf3-555f-4162-a300-aef7805e4ecc" providerId="ADAL" clId="{36398F2C-10FB-4E49-B7C6-F0F6A84E2407}" dt="2026-06-16T08:47:33.577" v="84" actId="1035"/>
          <ac:picMkLst>
            <pc:docMk/>
            <pc:sldMk cId="3898844196" sldId="3114"/>
            <ac:picMk id="10" creationId="{BACE1897-BBA9-F6FC-98C7-A0D644F3196A}"/>
          </ac:picMkLst>
        </pc:picChg>
      </pc:sldChg>
      <pc:sldChg chg="addSp delSp modSp mod">
        <pc:chgData name="Leibundgut Laura" userId="919dbdf3-555f-4162-a300-aef7805e4ecc" providerId="ADAL" clId="{36398F2C-10FB-4E49-B7C6-F0F6A84E2407}" dt="2026-06-16T08:46:27.710" v="73" actId="1076"/>
        <pc:sldMkLst>
          <pc:docMk/>
          <pc:sldMk cId="1899281482" sldId="3115"/>
        </pc:sldMkLst>
        <pc:spChg chg="mod">
          <ac:chgData name="Leibundgut Laura" userId="919dbdf3-555f-4162-a300-aef7805e4ecc" providerId="ADAL" clId="{36398F2C-10FB-4E49-B7C6-F0F6A84E2407}" dt="2026-06-16T08:46:27.710" v="73" actId="1076"/>
          <ac:spMkLst>
            <pc:docMk/>
            <pc:sldMk cId="1899281482" sldId="3115"/>
            <ac:spMk id="7" creationId="{D74BAC28-56CA-3B7B-C675-BBEFBF184A46}"/>
          </ac:spMkLst>
        </pc:spChg>
        <pc:picChg chg="add mod ord">
          <ac:chgData name="Leibundgut Laura" userId="919dbdf3-555f-4162-a300-aef7805e4ecc" providerId="ADAL" clId="{36398F2C-10FB-4E49-B7C6-F0F6A84E2407}" dt="2026-06-16T08:46:25.556" v="72" actId="1076"/>
          <ac:picMkLst>
            <pc:docMk/>
            <pc:sldMk cId="1899281482" sldId="3115"/>
            <ac:picMk id="10" creationId="{D4F866EE-DFFD-6B8E-F5AB-0F093F9B1BB6}"/>
          </ac:picMkLst>
        </pc:picChg>
      </pc:sldChg>
      <pc:sldChg chg="addSp delSp modSp mod">
        <pc:chgData name="Leibundgut Laura" userId="919dbdf3-555f-4162-a300-aef7805e4ecc" providerId="ADAL" clId="{36398F2C-10FB-4E49-B7C6-F0F6A84E2407}" dt="2026-06-16T08:48:32.374" v="102" actId="1035"/>
        <pc:sldMkLst>
          <pc:docMk/>
          <pc:sldMk cId="1879172822" sldId="3116"/>
        </pc:sldMkLst>
        <pc:spChg chg="mod">
          <ac:chgData name="Leibundgut Laura" userId="919dbdf3-555f-4162-a300-aef7805e4ecc" providerId="ADAL" clId="{36398F2C-10FB-4E49-B7C6-F0F6A84E2407}" dt="2026-06-16T08:28:19.873" v="14" actId="14100"/>
          <ac:spMkLst>
            <pc:docMk/>
            <pc:sldMk cId="1879172822" sldId="3116"/>
            <ac:spMk id="11" creationId="{DF5D460B-EF9B-450D-B0E2-F9B6F5A9806F}"/>
          </ac:spMkLst>
        </pc:spChg>
        <pc:picChg chg="add mod ord">
          <ac:chgData name="Leibundgut Laura" userId="919dbdf3-555f-4162-a300-aef7805e4ecc" providerId="ADAL" clId="{36398F2C-10FB-4E49-B7C6-F0F6A84E2407}" dt="2026-06-16T08:48:32.374" v="102" actId="1035"/>
          <ac:picMkLst>
            <pc:docMk/>
            <pc:sldMk cId="1879172822" sldId="3116"/>
            <ac:picMk id="12" creationId="{1D1F1CC2-4AEC-A428-0EF1-96372E9ECD43}"/>
          </ac:picMkLst>
        </pc:picChg>
      </pc:sldChg>
      <pc:sldChg chg="addSp delSp modSp mod">
        <pc:chgData name="Leibundgut Laura" userId="919dbdf3-555f-4162-a300-aef7805e4ecc" providerId="ADAL" clId="{36398F2C-10FB-4E49-B7C6-F0F6A84E2407}" dt="2026-06-16T08:49:34.472" v="131" actId="1038"/>
        <pc:sldMkLst>
          <pc:docMk/>
          <pc:sldMk cId="3425227433" sldId="3118"/>
        </pc:sldMkLst>
        <pc:spChg chg="mod">
          <ac:chgData name="Leibundgut Laura" userId="919dbdf3-555f-4162-a300-aef7805e4ecc" providerId="ADAL" clId="{36398F2C-10FB-4E49-B7C6-F0F6A84E2407}" dt="2026-06-16T08:28:32.807" v="15"/>
          <ac:spMkLst>
            <pc:docMk/>
            <pc:sldMk cId="3425227433" sldId="3118"/>
            <ac:spMk id="2" creationId="{C6910DC3-521E-366D-1BFA-7046C4E62FFE}"/>
          </ac:spMkLst>
        </pc:spChg>
        <pc:picChg chg="add del mod ord">
          <ac:chgData name="Leibundgut Laura" userId="919dbdf3-555f-4162-a300-aef7805e4ecc" providerId="ADAL" clId="{36398F2C-10FB-4E49-B7C6-F0F6A84E2407}" dt="2026-06-16T08:49:34.472" v="131" actId="1038"/>
          <ac:picMkLst>
            <pc:docMk/>
            <pc:sldMk cId="3425227433" sldId="3118"/>
            <ac:picMk id="4" creationId="{2DD9F45F-3EE5-BB47-4CA2-F5BE8DBA3263}"/>
          </ac:picMkLst>
        </pc:picChg>
      </pc:sldChg>
      <pc:sldChg chg="addSp delSp modSp mod">
        <pc:chgData name="Leibundgut Laura" userId="919dbdf3-555f-4162-a300-aef7805e4ecc" providerId="ADAL" clId="{36398F2C-10FB-4E49-B7C6-F0F6A84E2407}" dt="2026-06-16T08:50:13.354" v="146" actId="1037"/>
        <pc:sldMkLst>
          <pc:docMk/>
          <pc:sldMk cId="2379040654" sldId="3119"/>
        </pc:sldMkLst>
        <pc:picChg chg="add mod ord">
          <ac:chgData name="Leibundgut Laura" userId="919dbdf3-555f-4162-a300-aef7805e4ecc" providerId="ADAL" clId="{36398F2C-10FB-4E49-B7C6-F0F6A84E2407}" dt="2026-06-16T08:50:13.354" v="146" actId="1037"/>
          <ac:picMkLst>
            <pc:docMk/>
            <pc:sldMk cId="2379040654" sldId="3119"/>
            <ac:picMk id="10" creationId="{AFAE5CC8-CDF3-0B82-2DAA-33C084E79877}"/>
          </ac:picMkLst>
        </pc:picChg>
      </pc:sldChg>
      <pc:sldChg chg="addSp delSp modSp mod">
        <pc:chgData name="Leibundgut Laura" userId="919dbdf3-555f-4162-a300-aef7805e4ecc" providerId="ADAL" clId="{36398F2C-10FB-4E49-B7C6-F0F6A84E2407}" dt="2026-06-16T08:51:00.698" v="161" actId="1035"/>
        <pc:sldMkLst>
          <pc:docMk/>
          <pc:sldMk cId="3958362245" sldId="3120"/>
        </pc:sldMkLst>
        <pc:picChg chg="add mod ord">
          <ac:chgData name="Leibundgut Laura" userId="919dbdf3-555f-4162-a300-aef7805e4ecc" providerId="ADAL" clId="{36398F2C-10FB-4E49-B7C6-F0F6A84E2407}" dt="2026-06-16T08:51:00.698" v="161" actId="1035"/>
          <ac:picMkLst>
            <pc:docMk/>
            <pc:sldMk cId="3958362245" sldId="3120"/>
            <ac:picMk id="10" creationId="{515789E5-A270-54AC-42D4-E5A33DCB65D2}"/>
          </ac:picMkLst>
        </pc:picChg>
      </pc:sldChg>
      <pc:sldChg chg="addSp delSp modSp mod">
        <pc:chgData name="Leibundgut Laura" userId="919dbdf3-555f-4162-a300-aef7805e4ecc" providerId="ADAL" clId="{36398F2C-10FB-4E49-B7C6-F0F6A84E2407}" dt="2026-06-16T08:56:39.314" v="184" actId="478"/>
        <pc:sldMkLst>
          <pc:docMk/>
          <pc:sldMk cId="2107526368" sldId="3122"/>
        </pc:sldMkLst>
        <pc:spChg chg="mod">
          <ac:chgData name="Leibundgut Laura" userId="919dbdf3-555f-4162-a300-aef7805e4ecc" providerId="ADAL" clId="{36398F2C-10FB-4E49-B7C6-F0F6A84E2407}" dt="2026-06-16T08:54:47.017" v="170" actId="14100"/>
          <ac:spMkLst>
            <pc:docMk/>
            <pc:sldMk cId="2107526368" sldId="3122"/>
            <ac:spMk id="11" creationId="{6AB3E334-0095-72BC-BC78-914649A370A0}"/>
          </ac:spMkLst>
        </pc:spChg>
        <pc:spChg chg="mod">
          <ac:chgData name="Leibundgut Laura" userId="919dbdf3-555f-4162-a300-aef7805e4ecc" providerId="ADAL" clId="{36398F2C-10FB-4E49-B7C6-F0F6A84E2407}" dt="2026-06-16T08:54:51.813" v="171" actId="1076"/>
          <ac:spMkLst>
            <pc:docMk/>
            <pc:sldMk cId="2107526368" sldId="3122"/>
            <ac:spMk id="12" creationId="{7F40DCA9-8416-D4D4-F217-33204E94515E}"/>
          </ac:spMkLst>
        </pc:spChg>
        <pc:picChg chg="add mod ord">
          <ac:chgData name="Leibundgut Laura" userId="919dbdf3-555f-4162-a300-aef7805e4ecc" providerId="ADAL" clId="{36398F2C-10FB-4E49-B7C6-F0F6A84E2407}" dt="2026-06-16T08:54:40.176" v="168" actId="1076"/>
          <ac:picMkLst>
            <pc:docMk/>
            <pc:sldMk cId="2107526368" sldId="3122"/>
            <ac:picMk id="8" creationId="{CACCE9F8-5E96-3C37-9531-636A004B0272}"/>
          </ac:picMkLst>
        </pc:picChg>
      </pc:sldChg>
      <pc:sldChg chg="addSp delSp modSp mod">
        <pc:chgData name="Leibundgut Laura" userId="919dbdf3-555f-4162-a300-aef7805e4ecc" providerId="ADAL" clId="{36398F2C-10FB-4E49-B7C6-F0F6A84E2407}" dt="2026-06-16T08:56:10.691" v="181" actId="1037"/>
        <pc:sldMkLst>
          <pc:docMk/>
          <pc:sldMk cId="524488084" sldId="3123"/>
        </pc:sldMkLst>
        <pc:spChg chg="mod">
          <ac:chgData name="Leibundgut Laura" userId="919dbdf3-555f-4162-a300-aef7805e4ecc" providerId="ADAL" clId="{36398F2C-10FB-4E49-B7C6-F0F6A84E2407}" dt="2026-06-16T08:56:10.691" v="181" actId="1037"/>
          <ac:spMkLst>
            <pc:docMk/>
            <pc:sldMk cId="524488084" sldId="3123"/>
            <ac:spMk id="9" creationId="{F2149F64-39B2-4BFE-EB15-C4B22BB772E8}"/>
          </ac:spMkLst>
        </pc:spChg>
        <pc:picChg chg="add mod ord">
          <ac:chgData name="Leibundgut Laura" userId="919dbdf3-555f-4162-a300-aef7805e4ecc" providerId="ADAL" clId="{36398F2C-10FB-4E49-B7C6-F0F6A84E2407}" dt="2026-06-16T08:56:06.087" v="176" actId="167"/>
          <ac:picMkLst>
            <pc:docMk/>
            <pc:sldMk cId="524488084" sldId="3123"/>
            <ac:picMk id="8" creationId="{7BDFD095-8771-151A-A65F-A98E0699B8D4}"/>
          </ac:picMkLst>
        </pc:picChg>
      </pc:sldChg>
      <pc:sldChg chg="addSp delSp modSp mod">
        <pc:chgData name="Leibundgut Laura" userId="919dbdf3-555f-4162-a300-aef7805e4ecc" providerId="ADAL" clId="{36398F2C-10FB-4E49-B7C6-F0F6A84E2407}" dt="2026-06-16T08:58:26.017" v="192" actId="1076"/>
        <pc:sldMkLst>
          <pc:docMk/>
          <pc:sldMk cId="682459436" sldId="3124"/>
        </pc:sldMkLst>
        <pc:picChg chg="add mod">
          <ac:chgData name="Leibundgut Laura" userId="919dbdf3-555f-4162-a300-aef7805e4ecc" providerId="ADAL" clId="{36398F2C-10FB-4E49-B7C6-F0F6A84E2407}" dt="2026-06-16T08:58:26.017" v="192" actId="1076"/>
          <ac:picMkLst>
            <pc:docMk/>
            <pc:sldMk cId="682459436" sldId="3124"/>
            <ac:picMk id="9" creationId="{CDCF173B-8CB8-5780-D5D1-1B8DDAAA44E5}"/>
          </ac:picMkLst>
        </pc:picChg>
      </pc:sldChg>
      <pc:sldChg chg="addSp delSp modSp mod">
        <pc:chgData name="Leibundgut Laura" userId="919dbdf3-555f-4162-a300-aef7805e4ecc" providerId="ADAL" clId="{36398F2C-10FB-4E49-B7C6-F0F6A84E2407}" dt="2026-06-16T08:56:50.148" v="188" actId="1076"/>
        <pc:sldMkLst>
          <pc:docMk/>
          <pc:sldMk cId="3782780541" sldId="3125"/>
        </pc:sldMkLst>
        <pc:spChg chg="mod">
          <ac:chgData name="Leibundgut Laura" userId="919dbdf3-555f-4162-a300-aef7805e4ecc" providerId="ADAL" clId="{36398F2C-10FB-4E49-B7C6-F0F6A84E2407}" dt="2026-06-16T08:29:09.262" v="17"/>
          <ac:spMkLst>
            <pc:docMk/>
            <pc:sldMk cId="3782780541" sldId="3125"/>
            <ac:spMk id="7" creationId="{7A3A191E-F06F-5167-2058-6FF2921B10EC}"/>
          </ac:spMkLst>
        </pc:spChg>
        <pc:spChg chg="mod">
          <ac:chgData name="Leibundgut Laura" userId="919dbdf3-555f-4162-a300-aef7805e4ecc" providerId="ADAL" clId="{36398F2C-10FB-4E49-B7C6-F0F6A84E2407}" dt="2026-06-16T08:56:50.148" v="188" actId="1076"/>
          <ac:spMkLst>
            <pc:docMk/>
            <pc:sldMk cId="3782780541" sldId="3125"/>
            <ac:spMk id="9" creationId="{233CADBA-FD87-D5E9-CE9F-B26C0817C10E}"/>
          </ac:spMkLst>
        </pc:spChg>
        <pc:picChg chg="add mod ord">
          <ac:chgData name="Leibundgut Laura" userId="919dbdf3-555f-4162-a300-aef7805e4ecc" providerId="ADAL" clId="{36398F2C-10FB-4E49-B7C6-F0F6A84E2407}" dt="2026-06-16T08:56:46.326" v="187" actId="167"/>
          <ac:picMkLst>
            <pc:docMk/>
            <pc:sldMk cId="3782780541" sldId="3125"/>
            <ac:picMk id="12" creationId="{45ABD1AE-C7A1-CE60-7A11-4CDDA09164BB}"/>
          </ac:picMkLst>
        </pc:picChg>
      </pc:sldChg>
      <pc:sldChg chg="addSp delSp modSp mod">
        <pc:chgData name="Leibundgut Laura" userId="919dbdf3-555f-4162-a300-aef7805e4ecc" providerId="ADAL" clId="{36398F2C-10FB-4E49-B7C6-F0F6A84E2407}" dt="2026-06-16T09:54:07.779" v="286"/>
        <pc:sldMkLst>
          <pc:docMk/>
          <pc:sldMk cId="1399046519" sldId="3126"/>
        </pc:sldMkLst>
        <pc:spChg chg="mod">
          <ac:chgData name="Leibundgut Laura" userId="919dbdf3-555f-4162-a300-aef7805e4ecc" providerId="ADAL" clId="{36398F2C-10FB-4E49-B7C6-F0F6A84E2407}" dt="2026-06-16T09:54:07.779" v="286"/>
          <ac:spMkLst>
            <pc:docMk/>
            <pc:sldMk cId="1399046519" sldId="3126"/>
            <ac:spMk id="2" creationId="{F7ED891B-6FEC-5AFC-66B5-F60CEA278396}"/>
          </ac:spMkLst>
        </pc:spChg>
        <pc:spChg chg="mod">
          <ac:chgData name="Leibundgut Laura" userId="919dbdf3-555f-4162-a300-aef7805e4ecc" providerId="ADAL" clId="{36398F2C-10FB-4E49-B7C6-F0F6A84E2407}" dt="2026-06-16T09:53:48.703" v="285" actId="1076"/>
          <ac:spMkLst>
            <pc:docMk/>
            <pc:sldMk cId="1399046519" sldId="3126"/>
            <ac:spMk id="9" creationId="{5BC49D97-4E9F-C847-6D55-EC71EFF9BE37}"/>
          </ac:spMkLst>
        </pc:spChg>
        <pc:picChg chg="add mod ord">
          <ac:chgData name="Leibundgut Laura" userId="919dbdf3-555f-4162-a300-aef7805e4ecc" providerId="ADAL" clId="{36398F2C-10FB-4E49-B7C6-F0F6A84E2407}" dt="2026-06-16T09:53:46.630" v="284" actId="1076"/>
          <ac:picMkLst>
            <pc:docMk/>
            <pc:sldMk cId="1399046519" sldId="3126"/>
            <ac:picMk id="8" creationId="{8E3CE872-9DD6-DE0A-1EDA-836A8506EA76}"/>
          </ac:picMkLst>
        </pc:picChg>
      </pc:sldChg>
      <pc:sldChg chg="addSp delSp modSp mod">
        <pc:chgData name="Leibundgut Laura" userId="919dbdf3-555f-4162-a300-aef7805e4ecc" providerId="ADAL" clId="{36398F2C-10FB-4E49-B7C6-F0F6A84E2407}" dt="2026-06-16T09:38:00.243" v="203" actId="14100"/>
        <pc:sldMkLst>
          <pc:docMk/>
          <pc:sldMk cId="188974681" sldId="3128"/>
        </pc:sldMkLst>
        <pc:spChg chg="mod">
          <ac:chgData name="Leibundgut Laura" userId="919dbdf3-555f-4162-a300-aef7805e4ecc" providerId="ADAL" clId="{36398F2C-10FB-4E49-B7C6-F0F6A84E2407}" dt="2026-06-16T08:29:48.708" v="19"/>
          <ac:spMkLst>
            <pc:docMk/>
            <pc:sldMk cId="188974681" sldId="3128"/>
            <ac:spMk id="7" creationId="{B43D5CA9-C3FD-C106-48C2-4970027D1CC2}"/>
          </ac:spMkLst>
        </pc:spChg>
        <pc:picChg chg="add mod ord">
          <ac:chgData name="Leibundgut Laura" userId="919dbdf3-555f-4162-a300-aef7805e4ecc" providerId="ADAL" clId="{36398F2C-10FB-4E49-B7C6-F0F6A84E2407}" dt="2026-06-16T09:38:00.243" v="203" actId="14100"/>
          <ac:picMkLst>
            <pc:docMk/>
            <pc:sldMk cId="188974681" sldId="3128"/>
            <ac:picMk id="10" creationId="{60A0523C-1988-F4C4-5F90-C7B3AEC67E9A}"/>
          </ac:picMkLst>
        </pc:picChg>
      </pc:sldChg>
      <pc:sldChg chg="addSp delSp modSp mod">
        <pc:chgData name="Leibundgut Laura" userId="919dbdf3-555f-4162-a300-aef7805e4ecc" providerId="ADAL" clId="{36398F2C-10FB-4E49-B7C6-F0F6A84E2407}" dt="2026-06-16T09:38:53.891" v="215" actId="1076"/>
        <pc:sldMkLst>
          <pc:docMk/>
          <pc:sldMk cId="3918718429" sldId="3129"/>
        </pc:sldMkLst>
        <pc:spChg chg="mod">
          <ac:chgData name="Leibundgut Laura" userId="919dbdf3-555f-4162-a300-aef7805e4ecc" providerId="ADAL" clId="{36398F2C-10FB-4E49-B7C6-F0F6A84E2407}" dt="2026-06-16T09:38:53.891" v="215" actId="1076"/>
          <ac:spMkLst>
            <pc:docMk/>
            <pc:sldMk cId="3918718429" sldId="3129"/>
            <ac:spMk id="7" creationId="{89A7A7B0-E30C-4A11-1DAA-B4FEA51315B8}"/>
          </ac:spMkLst>
        </pc:spChg>
        <pc:spChg chg="mod">
          <ac:chgData name="Leibundgut Laura" userId="919dbdf3-555f-4162-a300-aef7805e4ecc" providerId="ADAL" clId="{36398F2C-10FB-4E49-B7C6-F0F6A84E2407}" dt="2026-06-16T09:38:50.674" v="214" actId="14100"/>
          <ac:spMkLst>
            <pc:docMk/>
            <pc:sldMk cId="3918718429" sldId="3129"/>
            <ac:spMk id="9" creationId="{2131A57C-4B7F-D9B4-0210-CD1C302AC152}"/>
          </ac:spMkLst>
        </pc:spChg>
        <pc:picChg chg="add mod ord">
          <ac:chgData name="Leibundgut Laura" userId="919dbdf3-555f-4162-a300-aef7805e4ecc" providerId="ADAL" clId="{36398F2C-10FB-4E49-B7C6-F0F6A84E2407}" dt="2026-06-16T09:38:41.226" v="212" actId="1076"/>
          <ac:picMkLst>
            <pc:docMk/>
            <pc:sldMk cId="3918718429" sldId="3129"/>
            <ac:picMk id="10" creationId="{A327801A-2A09-EB85-91E2-6753DE54C2BE}"/>
          </ac:picMkLst>
        </pc:picChg>
      </pc:sldChg>
      <pc:sldChg chg="addSp delSp modSp mod">
        <pc:chgData name="Leibundgut Laura" userId="919dbdf3-555f-4162-a300-aef7805e4ecc" providerId="ADAL" clId="{36398F2C-10FB-4E49-B7C6-F0F6A84E2407}" dt="2026-06-16T09:43:56.261" v="226" actId="1076"/>
        <pc:sldMkLst>
          <pc:docMk/>
          <pc:sldMk cId="3092882222" sldId="3131"/>
        </pc:sldMkLst>
        <pc:picChg chg="add mod">
          <ac:chgData name="Leibundgut Laura" userId="919dbdf3-555f-4162-a300-aef7805e4ecc" providerId="ADAL" clId="{36398F2C-10FB-4E49-B7C6-F0F6A84E2407}" dt="2026-06-16T09:43:56.261" v="226" actId="1076"/>
          <ac:picMkLst>
            <pc:docMk/>
            <pc:sldMk cId="3092882222" sldId="3131"/>
            <ac:picMk id="9" creationId="{351F9DD4-7FA5-4E79-B73F-8C6E6ED79833}"/>
          </ac:picMkLst>
        </pc:picChg>
      </pc:sldChg>
      <pc:sldChg chg="addSp delSp modSp mod">
        <pc:chgData name="Leibundgut Laura" userId="919dbdf3-555f-4162-a300-aef7805e4ecc" providerId="ADAL" clId="{36398F2C-10FB-4E49-B7C6-F0F6A84E2407}" dt="2026-06-16T09:46:24.245" v="246" actId="14100"/>
        <pc:sldMkLst>
          <pc:docMk/>
          <pc:sldMk cId="357602231" sldId="3132"/>
        </pc:sldMkLst>
        <pc:spChg chg="mod">
          <ac:chgData name="Leibundgut Laura" userId="919dbdf3-555f-4162-a300-aef7805e4ecc" providerId="ADAL" clId="{36398F2C-10FB-4E49-B7C6-F0F6A84E2407}" dt="2026-06-16T08:30:16.316" v="21"/>
          <ac:spMkLst>
            <pc:docMk/>
            <pc:sldMk cId="357602231" sldId="3132"/>
            <ac:spMk id="2" creationId="{5B166705-D5FB-9630-2740-5B70DC4AFC7E}"/>
          </ac:spMkLst>
        </pc:spChg>
        <pc:picChg chg="add mod ord modCrop">
          <ac:chgData name="Leibundgut Laura" userId="919dbdf3-555f-4162-a300-aef7805e4ecc" providerId="ADAL" clId="{36398F2C-10FB-4E49-B7C6-F0F6A84E2407}" dt="2026-06-16T09:46:17.388" v="244" actId="1076"/>
          <ac:picMkLst>
            <pc:docMk/>
            <pc:sldMk cId="357602231" sldId="3132"/>
            <ac:picMk id="11" creationId="{BFFB507B-BEA3-020A-107A-A5401249D5DB}"/>
          </ac:picMkLst>
        </pc:picChg>
        <pc:picChg chg="add mod ord">
          <ac:chgData name="Leibundgut Laura" userId="919dbdf3-555f-4162-a300-aef7805e4ecc" providerId="ADAL" clId="{36398F2C-10FB-4E49-B7C6-F0F6A84E2407}" dt="2026-06-16T09:46:08.957" v="243" actId="1076"/>
          <ac:picMkLst>
            <pc:docMk/>
            <pc:sldMk cId="357602231" sldId="3132"/>
            <ac:picMk id="15" creationId="{787F7D90-ADFE-9638-E94C-C4A2F91D490C}"/>
          </ac:picMkLst>
        </pc:picChg>
        <pc:cxnChg chg="mod">
          <ac:chgData name="Leibundgut Laura" userId="919dbdf3-555f-4162-a300-aef7805e4ecc" providerId="ADAL" clId="{36398F2C-10FB-4E49-B7C6-F0F6A84E2407}" dt="2026-06-16T09:46:24.245" v="246" actId="14100"/>
          <ac:cxnSpMkLst>
            <pc:docMk/>
            <pc:sldMk cId="357602231" sldId="3132"/>
            <ac:cxnSpMk id="12" creationId="{FEA267C6-C9A0-9997-E3C5-BE3704FB39CF}"/>
          </ac:cxnSpMkLst>
        </pc:cxnChg>
      </pc:sldChg>
      <pc:sldChg chg="addSp delSp modSp mod">
        <pc:chgData name="Leibundgut Laura" userId="919dbdf3-555f-4162-a300-aef7805e4ecc" providerId="ADAL" clId="{36398F2C-10FB-4E49-B7C6-F0F6A84E2407}" dt="2026-06-16T09:48:42.272" v="248"/>
        <pc:sldMkLst>
          <pc:docMk/>
          <pc:sldMk cId="854539990" sldId="3133"/>
        </pc:sldMkLst>
        <pc:spChg chg="mod">
          <ac:chgData name="Leibundgut Laura" userId="919dbdf3-555f-4162-a300-aef7805e4ecc" providerId="ADAL" clId="{36398F2C-10FB-4E49-B7C6-F0F6A84E2407}" dt="2026-06-16T08:30:42.837" v="23"/>
          <ac:spMkLst>
            <pc:docMk/>
            <pc:sldMk cId="854539990" sldId="3133"/>
            <ac:spMk id="2" creationId="{B0AC3EEB-E2BC-188C-5168-577638190CEB}"/>
          </ac:spMkLst>
        </pc:spChg>
        <pc:picChg chg="add mod">
          <ac:chgData name="Leibundgut Laura" userId="919dbdf3-555f-4162-a300-aef7805e4ecc" providerId="ADAL" clId="{36398F2C-10FB-4E49-B7C6-F0F6A84E2407}" dt="2026-06-16T09:48:42.272" v="248"/>
          <ac:picMkLst>
            <pc:docMk/>
            <pc:sldMk cId="854539990" sldId="3133"/>
            <ac:picMk id="3" creationId="{726F6410-9AFA-186B-1A1C-682DED19DF3F}"/>
          </ac:picMkLst>
        </pc:picChg>
      </pc:sldChg>
      <pc:sldChg chg="addSp delSp modSp mod">
        <pc:chgData name="Leibundgut Laura" userId="919dbdf3-555f-4162-a300-aef7805e4ecc" providerId="ADAL" clId="{36398F2C-10FB-4E49-B7C6-F0F6A84E2407}" dt="2026-06-16T09:50:29.388" v="255" actId="1076"/>
        <pc:sldMkLst>
          <pc:docMk/>
          <pc:sldMk cId="1743355737" sldId="3134"/>
        </pc:sldMkLst>
        <pc:spChg chg="mod">
          <ac:chgData name="Leibundgut Laura" userId="919dbdf3-555f-4162-a300-aef7805e4ecc" providerId="ADAL" clId="{36398F2C-10FB-4E49-B7C6-F0F6A84E2407}" dt="2026-06-16T08:31:54.246" v="45"/>
          <ac:spMkLst>
            <pc:docMk/>
            <pc:sldMk cId="1743355737" sldId="3134"/>
            <ac:spMk id="2" creationId="{6C4019C2-A92B-BC9B-E598-D49E72503782}"/>
          </ac:spMkLst>
        </pc:spChg>
        <pc:picChg chg="add mod ord">
          <ac:chgData name="Leibundgut Laura" userId="919dbdf3-555f-4162-a300-aef7805e4ecc" providerId="ADAL" clId="{36398F2C-10FB-4E49-B7C6-F0F6A84E2407}" dt="2026-06-16T09:50:05.216" v="252" actId="1076"/>
          <ac:picMkLst>
            <pc:docMk/>
            <pc:sldMk cId="1743355737" sldId="3134"/>
            <ac:picMk id="9" creationId="{F78E5502-E359-1E8E-A762-321E271F1D06}"/>
          </ac:picMkLst>
        </pc:picChg>
        <pc:picChg chg="add mod">
          <ac:chgData name="Leibundgut Laura" userId="919dbdf3-555f-4162-a300-aef7805e4ecc" providerId="ADAL" clId="{36398F2C-10FB-4E49-B7C6-F0F6A84E2407}" dt="2026-06-16T09:50:29.388" v="255" actId="1076"/>
          <ac:picMkLst>
            <pc:docMk/>
            <pc:sldMk cId="1743355737" sldId="3134"/>
            <ac:picMk id="13" creationId="{4FB0F105-FF26-B462-1003-9D92D56D9712}"/>
          </ac:picMkLst>
        </pc:picChg>
      </pc:sldChg>
      <pc:sldChg chg="add">
        <pc:chgData name="Leibundgut Laura" userId="919dbdf3-555f-4162-a300-aef7805e4ecc" providerId="ADAL" clId="{36398F2C-10FB-4E49-B7C6-F0F6A84E2407}" dt="2026-06-16T08:51:15.061" v="162"/>
        <pc:sldMkLst>
          <pc:docMk/>
          <pc:sldMk cId="2613705376" sldId="3135"/>
        </pc:sldMkLst>
      </pc:sldChg>
      <pc:sldChg chg="delSp modSp add mod">
        <pc:chgData name="Leibundgut Laura" userId="919dbdf3-555f-4162-a300-aef7805e4ecc" providerId="ADAL" clId="{36398F2C-10FB-4E49-B7C6-F0F6A84E2407}" dt="2026-06-16T09:26:48.460" v="196" actId="14100"/>
        <pc:sldMkLst>
          <pc:docMk/>
          <pc:sldMk cId="830571456" sldId="3136"/>
        </pc:sldMkLst>
        <pc:spChg chg="mod">
          <ac:chgData name="Leibundgut Laura" userId="919dbdf3-555f-4162-a300-aef7805e4ecc" providerId="ADAL" clId="{36398F2C-10FB-4E49-B7C6-F0F6A84E2407}" dt="2026-06-16T09:26:48.460" v="196" actId="14100"/>
          <ac:spMkLst>
            <pc:docMk/>
            <pc:sldMk cId="830571456" sldId="3136"/>
            <ac:spMk id="17" creationId="{17A91EDC-5580-CCE7-5037-D62AE784F3DB}"/>
          </ac:spMkLst>
        </pc:spChg>
      </pc:sldChg>
      <pc:sldChg chg="delSp add mod ord">
        <pc:chgData name="Leibundgut Laura" userId="919dbdf3-555f-4162-a300-aef7805e4ecc" providerId="ADAL" clId="{36398F2C-10FB-4E49-B7C6-F0F6A84E2407}" dt="2026-06-16T09:39:37.577" v="220"/>
        <pc:sldMkLst>
          <pc:docMk/>
          <pc:sldMk cId="522279833" sldId="3137"/>
        </pc:sldMkLst>
      </pc:sldChg>
      <pc:sldChg chg="add ord">
        <pc:chgData name="Leibundgut Laura" userId="919dbdf3-555f-4162-a300-aef7805e4ecc" providerId="ADAL" clId="{36398F2C-10FB-4E49-B7C6-F0F6A84E2407}" dt="2026-06-16T09:39:39.711" v="222"/>
        <pc:sldMkLst>
          <pc:docMk/>
          <pc:sldMk cId="2714005173" sldId="31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C58E9-841B-4C9A-A01C-C5F5987B60A7}" type="datetimeFigureOut">
              <a:rPr lang="de-CH" smtClean="0"/>
              <a:t>24.06.2026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12F2B-A469-48F1-B940-22540C50FA18}" type="slidenum">
              <a:rPr lang="de-CH" smtClean="0"/>
              <a:t>‹Nr.›</a:t>
            </a:fld>
            <a:endParaRPr lang="de-CH"/>
          </a:p>
        </p:txBody>
      </p:sp>
    </p:spTree>
    <p:extLst>
      <p:ext uri="{BB962C8B-B14F-4D97-AF65-F5344CB8AC3E}">
        <p14:creationId xmlns:p14="http://schemas.microsoft.com/office/powerpoint/2010/main" val="210125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0EA12F2B-A469-48F1-B940-22540C50FA18}" type="slidenum">
              <a:rPr lang="de-CH" smtClean="0"/>
              <a:t>1</a:t>
            </a:fld>
            <a:endParaRPr lang="de-CH"/>
          </a:p>
        </p:txBody>
      </p:sp>
    </p:spTree>
    <p:extLst>
      <p:ext uri="{BB962C8B-B14F-4D97-AF65-F5344CB8AC3E}">
        <p14:creationId xmlns:p14="http://schemas.microsoft.com/office/powerpoint/2010/main" val="169745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r>
              <a:rPr lang="de-DE"/>
              <a:t>Punkte 1 bis 4 möchte ich heute </a:t>
            </a:r>
            <a:r>
              <a:rPr lang="de-DE" err="1"/>
              <a:t>grösstenteils</a:t>
            </a:r>
            <a:r>
              <a:rPr lang="de-DE"/>
              <a:t> definieren und abhandeln. Punkt 5 und 6 sind allenfalls Teil einer weiteren Sitzung. </a:t>
            </a:r>
            <a:endParaRPr lang="de-CH"/>
          </a:p>
        </p:txBody>
      </p:sp>
      <p:sp>
        <p:nvSpPr>
          <p:cNvPr id="4" name="Foliennummernplatzhalter 3"/>
          <p:cNvSpPr>
            <a:spLocks noGrp="1"/>
          </p:cNvSpPr>
          <p:nvPr>
            <p:ph type="sldNum" sz="quarter" idx="5"/>
          </p:nvPr>
        </p:nvSpPr>
        <p:spPr/>
        <p:txBody>
          <a:bodyPr/>
          <a:lstStyle/>
          <a:p>
            <a:fld id="{0EA12F2B-A469-48F1-B940-22540C50FA18}" type="slidenum">
              <a:rPr lang="de-CH" smtClean="0"/>
              <a:t>2</a:t>
            </a:fld>
            <a:endParaRPr lang="de-CH"/>
          </a:p>
        </p:txBody>
      </p:sp>
    </p:spTree>
    <p:extLst>
      <p:ext uri="{BB962C8B-B14F-4D97-AF65-F5344CB8AC3E}">
        <p14:creationId xmlns:p14="http://schemas.microsoft.com/office/powerpoint/2010/main" val="284628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0EA12F2B-A469-48F1-B940-22540C50FA18}" type="slidenum">
              <a:rPr lang="de-CH" smtClean="0"/>
              <a:t>6</a:t>
            </a:fld>
            <a:endParaRPr lang="de-CH"/>
          </a:p>
        </p:txBody>
      </p:sp>
    </p:spTree>
    <p:extLst>
      <p:ext uri="{BB962C8B-B14F-4D97-AF65-F5344CB8AC3E}">
        <p14:creationId xmlns:p14="http://schemas.microsoft.com/office/powerpoint/2010/main" val="1155103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sv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svg"/><Relationship Id="rId4" Type="http://schemas.microsoft.com/office/2007/relationships/hdphoto" Target="../media/hdphoto2.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sv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sv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hape + Bild horizontal">
    <p:spTree>
      <p:nvGrpSpPr>
        <p:cNvPr id="1" name=""/>
        <p:cNvGrpSpPr/>
        <p:nvPr/>
      </p:nvGrpSpPr>
      <p:grpSpPr>
        <a:xfrm>
          <a:off x="0" y="0"/>
          <a:ext cx="0" cy="0"/>
          <a:chOff x="0" y="0"/>
          <a:chExt cx="0" cy="0"/>
        </a:xfrm>
      </p:grpSpPr>
      <p:sp>
        <p:nvSpPr>
          <p:cNvPr id="13" name="Freihandform: Form 12">
            <a:extLst>
              <a:ext uri="{FF2B5EF4-FFF2-40B4-BE49-F238E27FC236}">
                <a16:creationId xmlns:a16="http://schemas.microsoft.com/office/drawing/2014/main" id="{6B9B9258-5313-6BF1-D51E-97DDE30DE87B}"/>
              </a:ext>
            </a:extLst>
          </p:cNvPr>
          <p:cNvSpPr/>
          <p:nvPr userDrawn="1"/>
        </p:nvSpPr>
        <p:spPr>
          <a:xfrm>
            <a:off x="3321602" y="3429000"/>
            <a:ext cx="8870398" cy="3429000"/>
          </a:xfrm>
          <a:custGeom>
            <a:avLst/>
            <a:gdLst>
              <a:gd name="connsiteX0" fmla="*/ 0 w 8870398"/>
              <a:gd name="connsiteY0" fmla="*/ 0 h 3429000"/>
              <a:gd name="connsiteX1" fmla="*/ 4639010 w 8870398"/>
              <a:gd name="connsiteY1" fmla="*/ 0 h 3429000"/>
              <a:gd name="connsiteX2" fmla="*/ 8561170 w 8870398"/>
              <a:gd name="connsiteY2" fmla="*/ 2206013 h 3429000"/>
              <a:gd name="connsiteX3" fmla="*/ 8728780 w 8870398"/>
              <a:gd name="connsiteY3" fmla="*/ 2344394 h 3429000"/>
              <a:gd name="connsiteX4" fmla="*/ 8870398 w 8870398"/>
              <a:gd name="connsiteY4" fmla="*/ 2509145 h 3429000"/>
              <a:gd name="connsiteX5" fmla="*/ 8870398 w 8870398"/>
              <a:gd name="connsiteY5" fmla="*/ 3429000 h 3429000"/>
              <a:gd name="connsiteX6" fmla="*/ 6886604 w 8870398"/>
              <a:gd name="connsiteY6" fmla="*/ 3429000 h 3429000"/>
              <a:gd name="connsiteX7" fmla="*/ 5632124 w 8870398"/>
              <a:gd name="connsiteY7" fmla="*/ 3425656 h 3429000"/>
              <a:gd name="connsiteX8" fmla="*/ 5674270 w 8870398"/>
              <a:gd name="connsiteY8" fmla="*/ 3389606 h 3429000"/>
              <a:gd name="connsiteX9" fmla="*/ 5839040 w 8870398"/>
              <a:gd name="connsiteY9" fmla="*/ 327574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0398" h="3429000">
                <a:moveTo>
                  <a:pt x="0" y="0"/>
                </a:moveTo>
                <a:lnTo>
                  <a:pt x="4639010" y="0"/>
                </a:lnTo>
                <a:lnTo>
                  <a:pt x="8561170" y="2206013"/>
                </a:lnTo>
                <a:cubicBezTo>
                  <a:pt x="8621404" y="2247015"/>
                  <a:pt x="8677256" y="2293507"/>
                  <a:pt x="8728780" y="2344394"/>
                </a:cubicBezTo>
                <a:lnTo>
                  <a:pt x="8870398" y="2509145"/>
                </a:lnTo>
                <a:lnTo>
                  <a:pt x="8870398" y="3429000"/>
                </a:lnTo>
                <a:lnTo>
                  <a:pt x="6886604" y="3429000"/>
                </a:lnTo>
                <a:lnTo>
                  <a:pt x="5632124" y="3425656"/>
                </a:lnTo>
                <a:lnTo>
                  <a:pt x="5674270" y="3389606"/>
                </a:lnTo>
                <a:lnTo>
                  <a:pt x="5839040" y="3275740"/>
                </a:lnTo>
                <a:close/>
              </a:path>
            </a:pathLst>
          </a:custGeom>
          <a:gradFill>
            <a:gsLst>
              <a:gs pos="0">
                <a:schemeClr val="accent6">
                  <a:alpha val="80000"/>
                </a:schemeClr>
              </a:gs>
              <a:gs pos="50000">
                <a:schemeClr val="accent2">
                  <a:alpha val="80000"/>
                </a:schemeClr>
              </a:gs>
              <a:gs pos="100000">
                <a:schemeClr val="accent4">
                  <a:alpha val="8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31" name="Bildplatzhalter 30">
            <a:extLst>
              <a:ext uri="{FF2B5EF4-FFF2-40B4-BE49-F238E27FC236}">
                <a16:creationId xmlns:a16="http://schemas.microsoft.com/office/drawing/2014/main" id="{00884644-3680-D4E0-9B70-8212D7A25C3B}"/>
              </a:ext>
            </a:extLst>
          </p:cNvPr>
          <p:cNvSpPr>
            <a:spLocks noGrp="1"/>
          </p:cNvSpPr>
          <p:nvPr>
            <p:ph type="pic" sz="quarter" idx="16" hasCustomPrompt="1"/>
          </p:nvPr>
        </p:nvSpPr>
        <p:spPr>
          <a:xfrm>
            <a:off x="0" y="0"/>
            <a:ext cx="12192000" cy="3429000"/>
          </a:xfrm>
        </p:spPr>
        <p:txBody>
          <a:bodyPr lIns="6120000" anchor="ctr"/>
          <a:lstStyle>
            <a:lvl1pPr marL="0" indent="0" algn="l">
              <a:buNone/>
              <a:defRPr/>
            </a:lvl1pPr>
          </a:lstStyle>
          <a:p>
            <a:pPr marL="0" lvl="0" indent="0" algn="ctr">
              <a:buNone/>
            </a:pPr>
            <a:r>
              <a:rPr lang="de-CH"/>
              <a:t>Bild durch </a:t>
            </a:r>
            <a:br>
              <a:rPr lang="de-CH"/>
            </a:br>
            <a:r>
              <a:rPr lang="de-CH" err="1"/>
              <a:t>copy+paste</a:t>
            </a:r>
            <a:r>
              <a:rPr lang="de-CH"/>
              <a:t> einfügen</a:t>
            </a:r>
          </a:p>
        </p:txBody>
      </p:sp>
      <p:sp>
        <p:nvSpPr>
          <p:cNvPr id="20" name="Textplatzhalter 19">
            <a:extLst>
              <a:ext uri="{FF2B5EF4-FFF2-40B4-BE49-F238E27FC236}">
                <a16:creationId xmlns:a16="http://schemas.microsoft.com/office/drawing/2014/main" id="{81CAD689-3D15-4B93-1798-9A7DD62B2657}"/>
              </a:ext>
            </a:extLst>
          </p:cNvPr>
          <p:cNvSpPr>
            <a:spLocks noGrp="1"/>
          </p:cNvSpPr>
          <p:nvPr>
            <p:ph type="body" sz="quarter" idx="19" hasCustomPrompt="1"/>
          </p:nvPr>
        </p:nvSpPr>
        <p:spPr>
          <a:xfrm>
            <a:off x="0" y="0"/>
            <a:ext cx="7962676" cy="3429000"/>
          </a:xfrm>
          <a:custGeom>
            <a:avLst/>
            <a:gdLst>
              <a:gd name="connsiteX0" fmla="*/ 0 w 7962676"/>
              <a:gd name="connsiteY0" fmla="*/ 0 h 3429000"/>
              <a:gd name="connsiteX1" fmla="*/ 1866111 w 7962676"/>
              <a:gd name="connsiteY1" fmla="*/ 0 h 3429000"/>
              <a:gd name="connsiteX2" fmla="*/ 7962676 w 7962676"/>
              <a:gd name="connsiteY2" fmla="*/ 3429000 h 3429000"/>
              <a:gd name="connsiteX3" fmla="*/ 3322276 w 7962676"/>
              <a:gd name="connsiteY3" fmla="*/ 3429000 h 3429000"/>
              <a:gd name="connsiteX4" fmla="*/ 0 w 7962676"/>
              <a:gd name="connsiteY4" fmla="*/ 1560537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2676" h="3429000">
                <a:moveTo>
                  <a:pt x="0" y="0"/>
                </a:moveTo>
                <a:lnTo>
                  <a:pt x="1866111" y="0"/>
                </a:lnTo>
                <a:lnTo>
                  <a:pt x="7962676" y="3429000"/>
                </a:lnTo>
                <a:lnTo>
                  <a:pt x="3322276" y="3429000"/>
                </a:lnTo>
                <a:lnTo>
                  <a:pt x="0" y="1560537"/>
                </a:lnTo>
                <a:close/>
              </a:path>
            </a:pathLst>
          </a:custGeom>
          <a:gradFill>
            <a:gsLst>
              <a:gs pos="0">
                <a:schemeClr val="accent1">
                  <a:alpha val="80000"/>
                </a:schemeClr>
              </a:gs>
              <a:gs pos="50000">
                <a:schemeClr val="accent3">
                  <a:alpha val="80000"/>
                </a:schemeClr>
              </a:gs>
              <a:gs pos="100000">
                <a:schemeClr val="accent6">
                  <a:alpha val="80000"/>
                </a:schemeClr>
              </a:gs>
            </a:gsLst>
            <a:lin ang="5400000" scaled="0"/>
          </a:gradFill>
          <a:effectLst/>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414E3D14-30F4-A824-9203-F10254B63A3D}"/>
              </a:ext>
            </a:extLst>
          </p:cNvPr>
          <p:cNvSpPr>
            <a:spLocks noGrp="1"/>
          </p:cNvSpPr>
          <p:nvPr>
            <p:ph type="ctrTitle" hasCustomPrompt="1"/>
          </p:nvPr>
        </p:nvSpPr>
        <p:spPr>
          <a:xfrm>
            <a:off x="538956" y="3778211"/>
            <a:ext cx="11200607" cy="1661993"/>
          </a:xfrm>
        </p:spPr>
        <p:txBody>
          <a:bodyPr anchor="b"/>
          <a:lstStyle>
            <a:lvl1pPr algn="l">
              <a:defRPr sz="6000"/>
            </a:lvl1pPr>
          </a:lstStyle>
          <a:p>
            <a:r>
              <a:rPr lang="de-DE"/>
              <a:t>Titel auf ein oder </a:t>
            </a:r>
            <a:br>
              <a:rPr lang="de-DE"/>
            </a:br>
            <a:r>
              <a:rPr lang="de-DE"/>
              <a:t>zwei Zeilen einfügen</a:t>
            </a:r>
            <a:endParaRPr lang="de-CH"/>
          </a:p>
        </p:txBody>
      </p:sp>
      <p:sp>
        <p:nvSpPr>
          <p:cNvPr id="3" name="Untertitel 2">
            <a:extLst>
              <a:ext uri="{FF2B5EF4-FFF2-40B4-BE49-F238E27FC236}">
                <a16:creationId xmlns:a16="http://schemas.microsoft.com/office/drawing/2014/main" id="{3C51365F-04C1-0F98-2404-C639C3D6FDEB}"/>
              </a:ext>
            </a:extLst>
          </p:cNvPr>
          <p:cNvSpPr>
            <a:spLocks noGrp="1"/>
          </p:cNvSpPr>
          <p:nvPr>
            <p:ph type="subTitle" idx="1" hasCustomPrompt="1"/>
          </p:nvPr>
        </p:nvSpPr>
        <p:spPr>
          <a:xfrm>
            <a:off x="538955" y="5625384"/>
            <a:ext cx="11200607" cy="615079"/>
          </a:xfrm>
        </p:spPr>
        <p:txBody>
          <a:bodyPr>
            <a:noAutofit/>
          </a:bodyPr>
          <a:lstStyle>
            <a:lvl1pPr marL="0" indent="0" algn="l">
              <a:lnSpc>
                <a:spcPct val="65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 hier einfügen</a:t>
            </a:r>
          </a:p>
        </p:txBody>
      </p:sp>
      <p:sp>
        <p:nvSpPr>
          <p:cNvPr id="23" name="Textplatzhalter 21">
            <a:extLst>
              <a:ext uri="{FF2B5EF4-FFF2-40B4-BE49-F238E27FC236}">
                <a16:creationId xmlns:a16="http://schemas.microsoft.com/office/drawing/2014/main" id="{11BF3856-6765-2833-5ECE-5862C00740FE}"/>
              </a:ext>
            </a:extLst>
          </p:cNvPr>
          <p:cNvSpPr>
            <a:spLocks noGrp="1"/>
          </p:cNvSpPr>
          <p:nvPr>
            <p:ph type="body" sz="quarter" idx="14" hasCustomPrompt="1"/>
          </p:nvPr>
        </p:nvSpPr>
        <p:spPr>
          <a:xfrm>
            <a:off x="536575" y="533401"/>
            <a:ext cx="1790700" cy="803274"/>
          </a:xfrm>
          <a:blipFill>
            <a:blip r:embed="rId2"/>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pic>
        <p:nvPicPr>
          <p:cNvPr id="15" name="Grafik 14">
            <a:extLst>
              <a:ext uri="{FF2B5EF4-FFF2-40B4-BE49-F238E27FC236}">
                <a16:creationId xmlns:a16="http://schemas.microsoft.com/office/drawing/2014/main" id="{3970EB37-C8B7-D831-E231-2F1736023884}"/>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425620" y="6451335"/>
            <a:ext cx="1174560" cy="175154"/>
          </a:xfrm>
          <a:prstGeom prst="rect">
            <a:avLst/>
          </a:prstGeom>
        </p:spPr>
      </p:pic>
      <p:sp>
        <p:nvSpPr>
          <p:cNvPr id="7" name="Textfeld 6">
            <a:extLst>
              <a:ext uri="{FF2B5EF4-FFF2-40B4-BE49-F238E27FC236}">
                <a16:creationId xmlns:a16="http://schemas.microsoft.com/office/drawing/2014/main" id="{86D6DB2C-3590-3D2E-2199-7EE27AB8E5A2}"/>
              </a:ext>
            </a:extLst>
          </p:cNvPr>
          <p:cNvSpPr txBox="1"/>
          <p:nvPr userDrawn="1"/>
        </p:nvSpPr>
        <p:spPr>
          <a:xfrm>
            <a:off x="6848806" y="-348854"/>
            <a:ext cx="5331619" cy="184666"/>
          </a:xfrm>
          <a:prstGeom prst="rect">
            <a:avLst/>
          </a:prstGeom>
          <a:noFill/>
        </p:spPr>
        <p:txBody>
          <a:bodyPr wrap="square" lIns="0" tIns="0" rIns="0" bIns="0" rtlCol="0">
            <a:spAutoFit/>
          </a:bodyPr>
          <a:lstStyle/>
          <a:p>
            <a:pPr algn="r"/>
            <a:r>
              <a:rPr lang="de-DE" sz="1200" i="1">
                <a:solidFill>
                  <a:schemeClr val="bg1">
                    <a:lumMod val="65000"/>
                  </a:schemeClr>
                </a:solidFill>
              </a:rPr>
              <a:t>Fehlt Dir der kreative Funke? Lass uns helfen: info@folienwerke.ch</a:t>
            </a:r>
            <a:endParaRPr lang="de-CH" sz="1200" i="1" err="1">
              <a:solidFill>
                <a:schemeClr val="bg1">
                  <a:lumMod val="65000"/>
                </a:schemeClr>
              </a:solidFill>
            </a:endParaRPr>
          </a:p>
        </p:txBody>
      </p:sp>
      <p:grpSp>
        <p:nvGrpSpPr>
          <p:cNvPr id="8" name="Gruppieren 7">
            <a:extLst>
              <a:ext uri="{FF2B5EF4-FFF2-40B4-BE49-F238E27FC236}">
                <a16:creationId xmlns:a16="http://schemas.microsoft.com/office/drawing/2014/main" id="{5A2B939D-9D93-18AB-5869-5529A62D8070}"/>
              </a:ext>
            </a:extLst>
          </p:cNvPr>
          <p:cNvGrpSpPr/>
          <p:nvPr userDrawn="1"/>
        </p:nvGrpSpPr>
        <p:grpSpPr>
          <a:xfrm>
            <a:off x="-2272200" y="0"/>
            <a:ext cx="16736400" cy="6858000"/>
            <a:chOff x="-2272200" y="0"/>
            <a:chExt cx="16736400" cy="6858000"/>
          </a:xfrm>
        </p:grpSpPr>
        <p:grpSp>
          <p:nvGrpSpPr>
            <p:cNvPr id="9" name="Hinweis">
              <a:extLst>
                <a:ext uri="{FF2B5EF4-FFF2-40B4-BE49-F238E27FC236}">
                  <a16:creationId xmlns:a16="http://schemas.microsoft.com/office/drawing/2014/main" id="{165E969E-F76A-C7A4-2701-EA5B588D37F2}"/>
                </a:ext>
              </a:extLst>
            </p:cNvPr>
            <p:cNvGrpSpPr/>
            <p:nvPr/>
          </p:nvGrpSpPr>
          <p:grpSpPr>
            <a:xfrm>
              <a:off x="-2272200" y="0"/>
              <a:ext cx="16736400" cy="4839991"/>
              <a:chOff x="-2272200" y="0"/>
              <a:chExt cx="16736400" cy="4839991"/>
            </a:xfrm>
          </p:grpSpPr>
          <p:sp>
            <p:nvSpPr>
              <p:cNvPr id="11" name="Hinweis">
                <a:extLst>
                  <a:ext uri="{FF2B5EF4-FFF2-40B4-BE49-F238E27FC236}">
                    <a16:creationId xmlns:a16="http://schemas.microsoft.com/office/drawing/2014/main" id="{BF781E17-0A70-056B-C93E-BEC15906F70A}"/>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2" name="Hinweis">
                <a:extLst>
                  <a:ext uri="{FF2B5EF4-FFF2-40B4-BE49-F238E27FC236}">
                    <a16:creationId xmlns:a16="http://schemas.microsoft.com/office/drawing/2014/main" id="{83B79DAE-4C6B-EB3B-DEA5-FB19C144C978}"/>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14" name="Hinweis">
                <a:extLst>
                  <a:ext uri="{FF2B5EF4-FFF2-40B4-BE49-F238E27FC236}">
                    <a16:creationId xmlns:a16="http://schemas.microsoft.com/office/drawing/2014/main" id="{E9ADE9B2-7D69-5124-2524-778CC9CDE2AF}"/>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6" name="Hinweis">
                <a:extLst>
                  <a:ext uri="{FF2B5EF4-FFF2-40B4-BE49-F238E27FC236}">
                    <a16:creationId xmlns:a16="http://schemas.microsoft.com/office/drawing/2014/main" id="{77F91C5B-66F1-BC79-3896-ED398EE5CC38}"/>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10" name="Hinweis">
              <a:extLst>
                <a:ext uri="{FF2B5EF4-FFF2-40B4-BE49-F238E27FC236}">
                  <a16:creationId xmlns:a16="http://schemas.microsoft.com/office/drawing/2014/main" id="{91457B25-79F2-42C4-4168-FA9CF724256A}"/>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7" name="Datumsplatzhalter 2">
            <a:extLst>
              <a:ext uri="{FF2B5EF4-FFF2-40B4-BE49-F238E27FC236}">
                <a16:creationId xmlns:a16="http://schemas.microsoft.com/office/drawing/2014/main" id="{0D705D04-4425-A5B8-B119-751CC6118355}"/>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8" name="Fußzeilenplatzhalter 3">
            <a:extLst>
              <a:ext uri="{FF2B5EF4-FFF2-40B4-BE49-F238E27FC236}">
                <a16:creationId xmlns:a16="http://schemas.microsoft.com/office/drawing/2014/main" id="{0E79C149-ACC0-25CE-C01B-E96AA169B314}"/>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9" name="Foliennummernplatzhalter 4">
            <a:extLst>
              <a:ext uri="{FF2B5EF4-FFF2-40B4-BE49-F238E27FC236}">
                <a16:creationId xmlns:a16="http://schemas.microsoft.com/office/drawing/2014/main" id="{4753974C-5CC7-A5C0-7499-D644971201C5}"/>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5"/>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38930469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4950702F-EC05-DAEF-89E0-491C900E6A7A}"/>
              </a:ext>
            </a:extLst>
          </p:cNvPr>
          <p:cNvSpPr/>
          <p:nvPr userDrawn="1"/>
        </p:nvSpPr>
        <p:spPr>
          <a:xfrm>
            <a:off x="9711942" y="1"/>
            <a:ext cx="2480059" cy="2869140"/>
          </a:xfrm>
          <a:custGeom>
            <a:avLst/>
            <a:gdLst>
              <a:gd name="connsiteX0" fmla="*/ 257 w 2480059"/>
              <a:gd name="connsiteY0" fmla="*/ 0 h 2869140"/>
              <a:gd name="connsiteX1" fmla="*/ 1961303 w 2480059"/>
              <a:gd name="connsiteY1" fmla="*/ 0 h 2869140"/>
              <a:gd name="connsiteX2" fmla="*/ 1961303 w 2480059"/>
              <a:gd name="connsiteY2" fmla="*/ 321765 h 2869140"/>
              <a:gd name="connsiteX3" fmla="*/ 2031721 w 2480059"/>
              <a:gd name="connsiteY3" fmla="*/ 371752 h 2869140"/>
              <a:gd name="connsiteX4" fmla="*/ 2464896 w 2480059"/>
              <a:gd name="connsiteY4" fmla="*/ 618216 h 2869140"/>
              <a:gd name="connsiteX5" fmla="*/ 2480059 w 2480059"/>
              <a:gd name="connsiteY5" fmla="*/ 633180 h 2869140"/>
              <a:gd name="connsiteX6" fmla="*/ 2480059 w 2480059"/>
              <a:gd name="connsiteY6" fmla="*/ 2869140 h 2869140"/>
              <a:gd name="connsiteX7" fmla="*/ 2479805 w 2480059"/>
              <a:gd name="connsiteY7" fmla="*/ 2869140 h 2869140"/>
              <a:gd name="connsiteX8" fmla="*/ 2463788 w 2480059"/>
              <a:gd name="connsiteY8" fmla="*/ 2869078 h 2869140"/>
              <a:gd name="connsiteX9" fmla="*/ 2444464 w 2480059"/>
              <a:gd name="connsiteY9" fmla="*/ 2858107 h 2869140"/>
              <a:gd name="connsiteX10" fmla="*/ 491771 w 2480059"/>
              <a:gd name="connsiteY10" fmla="*/ 1731158 h 2869140"/>
              <a:gd name="connsiteX11" fmla="*/ 0 w 2480059"/>
              <a:gd name="connsiteY11" fmla="*/ 905543 h 28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0059" h="2869140">
                <a:moveTo>
                  <a:pt x="257" y="0"/>
                </a:moveTo>
                <a:lnTo>
                  <a:pt x="1961303" y="0"/>
                </a:lnTo>
                <a:lnTo>
                  <a:pt x="1961303" y="321765"/>
                </a:lnTo>
                <a:cubicBezTo>
                  <a:pt x="1980963" y="343610"/>
                  <a:pt x="2007177" y="356717"/>
                  <a:pt x="2031721" y="371752"/>
                </a:cubicBezTo>
                <a:cubicBezTo>
                  <a:pt x="2171401" y="457205"/>
                  <a:pt x="2326630" y="530064"/>
                  <a:pt x="2464896" y="618216"/>
                </a:cubicBezTo>
                <a:lnTo>
                  <a:pt x="2480059" y="633180"/>
                </a:lnTo>
                <a:lnTo>
                  <a:pt x="2480059" y="2869140"/>
                </a:lnTo>
                <a:lnTo>
                  <a:pt x="2479805" y="2869140"/>
                </a:lnTo>
                <a:lnTo>
                  <a:pt x="2463788" y="2869078"/>
                </a:lnTo>
                <a:cubicBezTo>
                  <a:pt x="2456704" y="2866042"/>
                  <a:pt x="2449861" y="2861191"/>
                  <a:pt x="2444464" y="2858107"/>
                </a:cubicBezTo>
                <a:cubicBezTo>
                  <a:pt x="1789497" y="2489825"/>
                  <a:pt x="1147381" y="2098284"/>
                  <a:pt x="491771" y="1731158"/>
                </a:cubicBezTo>
                <a:cubicBezTo>
                  <a:pt x="189153" y="1539949"/>
                  <a:pt x="16705" y="1268813"/>
                  <a:pt x="0" y="905543"/>
                </a:cubicBezTo>
                <a:close/>
              </a:path>
            </a:pathLst>
          </a:custGeom>
          <a:gradFill>
            <a:gsLst>
              <a:gs pos="100000">
                <a:schemeClr val="accent6">
                  <a:alpha val="80000"/>
                </a:schemeClr>
              </a:gs>
              <a:gs pos="0">
                <a:schemeClr val="accent2">
                  <a:alpha val="8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sp>
        <p:nvSpPr>
          <p:cNvPr id="6" name="Textplatzhalter 2">
            <a:extLst>
              <a:ext uri="{FF2B5EF4-FFF2-40B4-BE49-F238E27FC236}">
                <a16:creationId xmlns:a16="http://schemas.microsoft.com/office/drawing/2014/main" id="{58F1714B-61CB-9407-19F3-0EBE648DC9EC}"/>
              </a:ext>
            </a:extLst>
          </p:cNvPr>
          <p:cNvSpPr>
            <a:spLocks noGrp="1"/>
          </p:cNvSpPr>
          <p:nvPr>
            <p:ph idx="1" hasCustomPrompt="1"/>
          </p:nvPr>
        </p:nvSpPr>
        <p:spPr>
          <a:xfrm>
            <a:off x="538956" y="1715294"/>
            <a:ext cx="5147470" cy="4525169"/>
          </a:xfrm>
          <a:prstGeom prst="rect">
            <a:avLst/>
          </a:prstGeom>
        </p:spPr>
        <p:txBody>
          <a:bodyPr vert="horz" lIns="0" tIns="0" rIns="0" bIns="0" rtlCol="0">
            <a:noAutofit/>
          </a:bodyPr>
          <a:lstStyle/>
          <a:p>
            <a:pPr lvl="0"/>
            <a:r>
              <a:rPr lang="de-CH"/>
              <a:t>Text/Inhalt einfügen</a:t>
            </a:r>
          </a:p>
        </p:txBody>
      </p:sp>
      <p:sp>
        <p:nvSpPr>
          <p:cNvPr id="7" name="Textplatzhalter 2">
            <a:extLst>
              <a:ext uri="{FF2B5EF4-FFF2-40B4-BE49-F238E27FC236}">
                <a16:creationId xmlns:a16="http://schemas.microsoft.com/office/drawing/2014/main" id="{D42A48E5-8FB4-2607-470B-263B24DC8AAA}"/>
              </a:ext>
            </a:extLst>
          </p:cNvPr>
          <p:cNvSpPr>
            <a:spLocks noGrp="1"/>
          </p:cNvSpPr>
          <p:nvPr>
            <p:ph idx="16" hasCustomPrompt="1"/>
          </p:nvPr>
        </p:nvSpPr>
        <p:spPr>
          <a:xfrm>
            <a:off x="6498433" y="1715294"/>
            <a:ext cx="5241129" cy="4525169"/>
          </a:xfrm>
          <a:prstGeom prst="rect">
            <a:avLst/>
          </a:prstGeom>
        </p:spPr>
        <p:txBody>
          <a:bodyPr vert="horz" lIns="0" tIns="0" rIns="0" bIns="0" rtlCol="0">
            <a:noAutofit/>
          </a:bodyPr>
          <a:lstStyle/>
          <a:p>
            <a:pPr lvl="0"/>
            <a:r>
              <a:rPr lang="de-CH"/>
              <a:t>Text/Inhalt einfügen</a:t>
            </a:r>
          </a:p>
        </p:txBody>
      </p:sp>
      <p:grpSp>
        <p:nvGrpSpPr>
          <p:cNvPr id="15" name="Gruppieren 14">
            <a:extLst>
              <a:ext uri="{FF2B5EF4-FFF2-40B4-BE49-F238E27FC236}">
                <a16:creationId xmlns:a16="http://schemas.microsoft.com/office/drawing/2014/main" id="{4B1E9E2C-9DDF-4A89-700E-8490CB8B68B6}"/>
              </a:ext>
            </a:extLst>
          </p:cNvPr>
          <p:cNvGrpSpPr/>
          <p:nvPr userDrawn="1"/>
        </p:nvGrpSpPr>
        <p:grpSpPr>
          <a:xfrm>
            <a:off x="-2259500" y="0"/>
            <a:ext cx="16723700" cy="6858000"/>
            <a:chOff x="-2259500" y="0"/>
            <a:chExt cx="16723700" cy="6858000"/>
          </a:xfrm>
        </p:grpSpPr>
        <p:grpSp>
          <p:nvGrpSpPr>
            <p:cNvPr id="16" name="Gruppieren 15">
              <a:extLst>
                <a:ext uri="{FF2B5EF4-FFF2-40B4-BE49-F238E27FC236}">
                  <a16:creationId xmlns:a16="http://schemas.microsoft.com/office/drawing/2014/main" id="{85DB134C-460B-C89B-5BAC-22BEFF855DA4}"/>
                </a:ext>
              </a:extLst>
            </p:cNvPr>
            <p:cNvGrpSpPr/>
            <p:nvPr userDrawn="1"/>
          </p:nvGrpSpPr>
          <p:grpSpPr>
            <a:xfrm>
              <a:off x="-2259500" y="0"/>
              <a:ext cx="16723700" cy="6858000"/>
              <a:chOff x="-2259500" y="0"/>
              <a:chExt cx="16723700" cy="6858000"/>
            </a:xfrm>
          </p:grpSpPr>
          <p:sp>
            <p:nvSpPr>
              <p:cNvPr id="19" name="Hinweis">
                <a:extLst>
                  <a:ext uri="{FF2B5EF4-FFF2-40B4-BE49-F238E27FC236}">
                    <a16:creationId xmlns:a16="http://schemas.microsoft.com/office/drawing/2014/main" id="{A475C364-676E-8E45-34DD-EAE223A592A4}"/>
                  </a:ext>
                </a:extLst>
              </p:cNvPr>
              <p:cNvSpPr/>
              <p:nvPr/>
            </p:nvSpPr>
            <p:spPr>
              <a:xfrm>
                <a:off x="12268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20" name="Hinweis">
                <a:extLst>
                  <a:ext uri="{FF2B5EF4-FFF2-40B4-BE49-F238E27FC236}">
                    <a16:creationId xmlns:a16="http://schemas.microsoft.com/office/drawing/2014/main" id="{95DD3329-8CC5-DB32-2FB7-85D3242F9F33}"/>
                  </a:ext>
                </a:extLst>
              </p:cNvPr>
              <p:cNvSpPr/>
              <p:nvPr/>
            </p:nvSpPr>
            <p:spPr>
              <a:xfrm>
                <a:off x="-2259500" y="5470677"/>
                <a:ext cx="2196000" cy="13873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sp>
          <p:nvSpPr>
            <p:cNvPr id="17" name="Hinweis">
              <a:extLst>
                <a:ext uri="{FF2B5EF4-FFF2-40B4-BE49-F238E27FC236}">
                  <a16:creationId xmlns:a16="http://schemas.microsoft.com/office/drawing/2014/main" id="{D1870745-F7A3-9E8A-A911-ADDBBCFBB449}"/>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Text layouten:</a:t>
              </a:r>
            </a:p>
            <a:p>
              <a:pPr marL="342900" indent="-342900">
                <a:buAutoNum type="arabicPeriod"/>
              </a:pPr>
              <a:r>
                <a:rPr lang="de-CH" sz="1400">
                  <a:solidFill>
                    <a:schemeClr val="tx1"/>
                  </a:solidFill>
                </a:rPr>
                <a:t>Markiere den Text</a:t>
              </a:r>
            </a:p>
            <a:p>
              <a:pPr marL="342900" indent="-342900">
                <a:buAutoNum type="arabicPeriod"/>
              </a:pPr>
              <a:r>
                <a:rPr lang="de-CH" sz="1400">
                  <a:solidFill>
                    <a:schemeClr val="tx1"/>
                  </a:solidFill>
                </a:rPr>
                <a:t>Wähle in der Registerkarte Start im Bereich Absatz das Symbol “Listenebene erhöhen”.</a:t>
              </a:r>
            </a:p>
            <a:p>
              <a:pPr marL="342900" indent="-342900">
                <a:buAutoNum type="arabicPeriod"/>
              </a:pPr>
              <a:r>
                <a:rPr lang="de-CH" sz="1400">
                  <a:solidFill>
                    <a:schemeClr val="tx1"/>
                  </a:solidFill>
                </a:rPr>
                <a:t>Klicke Dich durch </a:t>
              </a:r>
              <a:br>
                <a:rPr lang="de-CH" sz="1400">
                  <a:solidFill>
                    <a:schemeClr val="tx1"/>
                  </a:solidFill>
                </a:rPr>
              </a:br>
              <a:r>
                <a:rPr lang="de-CH" sz="1400">
                  <a:solidFill>
                    <a:schemeClr val="tx1"/>
                  </a:solidFill>
                </a:rPr>
                <a:t>die 3 definierten Textebenen.</a:t>
              </a:r>
            </a:p>
          </p:txBody>
        </p:sp>
        <p:pic>
          <p:nvPicPr>
            <p:cNvPr id="18" name="Hinweis">
              <a:extLst>
                <a:ext uri="{FF2B5EF4-FFF2-40B4-BE49-F238E27FC236}">
                  <a16:creationId xmlns:a16="http://schemas.microsoft.com/office/drawing/2014/main" id="{F3C6D964-D855-F806-67E7-951463F28380}"/>
                </a:ext>
              </a:extLst>
            </p:cNvPr>
            <p:cNvPicPr>
              <a:picLocks noChangeAspect="1"/>
            </p:cNvPicPr>
            <p:nvPr userDrawn="1"/>
          </p:nvPicPr>
          <p:blipFill>
            <a:blip r:embed="rId2"/>
            <a:stretch>
              <a:fillRect/>
            </a:stretch>
          </p:blipFill>
          <p:spPr>
            <a:xfrm>
              <a:off x="-2190000" y="1248228"/>
              <a:ext cx="257211" cy="295316"/>
            </a:xfrm>
            <a:prstGeom prst="rect">
              <a:avLst/>
            </a:prstGeom>
            <a:solidFill>
              <a:schemeClr val="bg2"/>
            </a:solidFill>
          </p:spPr>
        </p:pic>
      </p:grpSp>
      <p:sp>
        <p:nvSpPr>
          <p:cNvPr id="8" name="Datumsplatzhalter 2">
            <a:extLst>
              <a:ext uri="{FF2B5EF4-FFF2-40B4-BE49-F238E27FC236}">
                <a16:creationId xmlns:a16="http://schemas.microsoft.com/office/drawing/2014/main" id="{21BBF1D0-0DC2-0A50-718E-702632EED177}"/>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0" name="Fußzeilenplatzhalter 3">
            <a:extLst>
              <a:ext uri="{FF2B5EF4-FFF2-40B4-BE49-F238E27FC236}">
                <a16:creationId xmlns:a16="http://schemas.microsoft.com/office/drawing/2014/main" id="{67ECEC68-7AEE-ADE6-0B77-1706392DE62E}"/>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1" name="Foliennummernplatzhalter 4">
            <a:extLst>
              <a:ext uri="{FF2B5EF4-FFF2-40B4-BE49-F238E27FC236}">
                <a16:creationId xmlns:a16="http://schemas.microsoft.com/office/drawing/2014/main" id="{968A5AA5-CD9C-E489-3783-F204063A5146}"/>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130466898"/>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vollflächig - V1">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0" y="0"/>
            <a:ext cx="12192000" cy="6240463"/>
          </a:xfrm>
          <a:solidFill>
            <a:schemeClr val="bg1">
              <a:lumMod val="95000"/>
            </a:schemeClr>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6" name="Textplatzhalter 5">
            <a:extLst>
              <a:ext uri="{FF2B5EF4-FFF2-40B4-BE49-F238E27FC236}">
                <a16:creationId xmlns:a16="http://schemas.microsoft.com/office/drawing/2014/main" id="{58BD8A2D-E981-A97D-1FB7-51E7656B6221}"/>
              </a:ext>
            </a:extLst>
          </p:cNvPr>
          <p:cNvSpPr>
            <a:spLocks noGrp="1"/>
          </p:cNvSpPr>
          <p:nvPr>
            <p:ph type="body" sz="quarter" idx="18" hasCustomPrompt="1"/>
          </p:nvPr>
        </p:nvSpPr>
        <p:spPr>
          <a:xfrm>
            <a:off x="9867700" y="5435512"/>
            <a:ext cx="2324300" cy="1422488"/>
          </a:xfrm>
          <a:custGeom>
            <a:avLst/>
            <a:gdLst>
              <a:gd name="connsiteX0" fmla="*/ 2324296 w 2324300"/>
              <a:gd name="connsiteY0" fmla="*/ 0 h 1422488"/>
              <a:gd name="connsiteX1" fmla="*/ 2324300 w 2324300"/>
              <a:gd name="connsiteY1" fmla="*/ 0 h 1422488"/>
              <a:gd name="connsiteX2" fmla="*/ 2324300 w 2324300"/>
              <a:gd name="connsiteY2" fmla="*/ 1422488 h 1422488"/>
              <a:gd name="connsiteX3" fmla="*/ 0 w 2324300"/>
              <a:gd name="connsiteY3" fmla="*/ 1422488 h 1422488"/>
              <a:gd name="connsiteX4" fmla="*/ 48596 w 2324300"/>
              <a:gd name="connsiteY4" fmla="*/ 1242701 h 1422488"/>
              <a:gd name="connsiteX5" fmla="*/ 104153 w 2324300"/>
              <a:gd name="connsiteY5" fmla="*/ 1046043 h 1422488"/>
              <a:gd name="connsiteX6" fmla="*/ 752061 w 2324300"/>
              <a:gd name="connsiteY6" fmla="*/ 426184 h 142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300" h="1422488">
                <a:moveTo>
                  <a:pt x="2324296" y="0"/>
                </a:moveTo>
                <a:lnTo>
                  <a:pt x="2324300" y="0"/>
                </a:lnTo>
                <a:lnTo>
                  <a:pt x="2324300" y="1422488"/>
                </a:lnTo>
                <a:lnTo>
                  <a:pt x="0" y="1422488"/>
                </a:lnTo>
                <a:lnTo>
                  <a:pt x="48596" y="1242701"/>
                </a:lnTo>
                <a:cubicBezTo>
                  <a:pt x="65380" y="1176038"/>
                  <a:pt x="82514" y="1109565"/>
                  <a:pt x="104153" y="1046043"/>
                </a:cubicBezTo>
                <a:cubicBezTo>
                  <a:pt x="204036" y="753120"/>
                  <a:pt x="456727" y="516295"/>
                  <a:pt x="752061" y="426184"/>
                </a:cubicBezTo>
                <a:close/>
              </a:path>
            </a:pathLst>
          </a:custGeom>
          <a:gradFill flip="none" rotWithShape="1">
            <a:gsLst>
              <a:gs pos="100000">
                <a:schemeClr val="accent6">
                  <a:alpha val="80000"/>
                </a:schemeClr>
              </a:gs>
              <a:gs pos="0">
                <a:schemeClr val="accent2">
                  <a:alpha val="80000"/>
                </a:schemeClr>
              </a:gs>
            </a:gsLst>
            <a:lin ang="1080000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sp>
        <p:nvSpPr>
          <p:cNvPr id="8" name="Textplatzhalter 21">
            <a:extLst>
              <a:ext uri="{FF2B5EF4-FFF2-40B4-BE49-F238E27FC236}">
                <a16:creationId xmlns:a16="http://schemas.microsoft.com/office/drawing/2014/main" id="{C91433BA-230F-2260-7EDD-F6328E232880}"/>
              </a:ext>
            </a:extLst>
          </p:cNvPr>
          <p:cNvSpPr>
            <a:spLocks noGrp="1"/>
          </p:cNvSpPr>
          <p:nvPr>
            <p:ph type="body" sz="quarter" idx="15" hasCustomPrompt="1"/>
          </p:nvPr>
        </p:nvSpPr>
        <p:spPr>
          <a:xfrm>
            <a:off x="10941553" y="6470881"/>
            <a:ext cx="819917" cy="122269"/>
          </a:xfrm>
          <a:blipFill>
            <a:blip r:embed="rId2"/>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grpSp>
        <p:nvGrpSpPr>
          <p:cNvPr id="7" name="Gruppieren 6">
            <a:extLst>
              <a:ext uri="{FF2B5EF4-FFF2-40B4-BE49-F238E27FC236}">
                <a16:creationId xmlns:a16="http://schemas.microsoft.com/office/drawing/2014/main" id="{566F148D-5EFA-BA09-7A9E-B92221BC104C}"/>
              </a:ext>
            </a:extLst>
          </p:cNvPr>
          <p:cNvGrpSpPr/>
          <p:nvPr userDrawn="1"/>
        </p:nvGrpSpPr>
        <p:grpSpPr>
          <a:xfrm>
            <a:off x="-2272200" y="0"/>
            <a:ext cx="16736400" cy="6858000"/>
            <a:chOff x="-2272200" y="0"/>
            <a:chExt cx="16736400" cy="6858000"/>
          </a:xfrm>
        </p:grpSpPr>
        <p:grpSp>
          <p:nvGrpSpPr>
            <p:cNvPr id="9" name="Hinweis">
              <a:extLst>
                <a:ext uri="{FF2B5EF4-FFF2-40B4-BE49-F238E27FC236}">
                  <a16:creationId xmlns:a16="http://schemas.microsoft.com/office/drawing/2014/main" id="{F4DCF2C6-B6E8-D4E0-0F0E-BCFCDD7932CC}"/>
                </a:ext>
              </a:extLst>
            </p:cNvPr>
            <p:cNvGrpSpPr/>
            <p:nvPr/>
          </p:nvGrpSpPr>
          <p:grpSpPr>
            <a:xfrm>
              <a:off x="-2272200" y="0"/>
              <a:ext cx="16736400" cy="4839991"/>
              <a:chOff x="-2272200" y="0"/>
              <a:chExt cx="16736400" cy="4839991"/>
            </a:xfrm>
          </p:grpSpPr>
          <p:sp>
            <p:nvSpPr>
              <p:cNvPr id="11" name="Hinweis">
                <a:extLst>
                  <a:ext uri="{FF2B5EF4-FFF2-40B4-BE49-F238E27FC236}">
                    <a16:creationId xmlns:a16="http://schemas.microsoft.com/office/drawing/2014/main" id="{930952D1-66F1-BA54-2241-6062FF7FD084}"/>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2" name="Hinweis">
                <a:extLst>
                  <a:ext uri="{FF2B5EF4-FFF2-40B4-BE49-F238E27FC236}">
                    <a16:creationId xmlns:a16="http://schemas.microsoft.com/office/drawing/2014/main" id="{A9ABF148-5687-4EE2-7426-A07074E00CF7}"/>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13" name="Hinweis">
                <a:extLst>
                  <a:ext uri="{FF2B5EF4-FFF2-40B4-BE49-F238E27FC236}">
                    <a16:creationId xmlns:a16="http://schemas.microsoft.com/office/drawing/2014/main" id="{16A715E9-8E4D-0D59-26AD-E328A25D5E17}"/>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5" name="Hinweis">
                <a:extLst>
                  <a:ext uri="{FF2B5EF4-FFF2-40B4-BE49-F238E27FC236}">
                    <a16:creationId xmlns:a16="http://schemas.microsoft.com/office/drawing/2014/main" id="{EE28A4D5-DFE2-424B-75CA-E48AFF18A4DE}"/>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10" name="Hinweis">
              <a:extLst>
                <a:ext uri="{FF2B5EF4-FFF2-40B4-BE49-F238E27FC236}">
                  <a16:creationId xmlns:a16="http://schemas.microsoft.com/office/drawing/2014/main" id="{AEF41F1E-E4AE-15EF-E444-D309453A2F54}"/>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6" name="Datumsplatzhalter 2">
            <a:extLst>
              <a:ext uri="{FF2B5EF4-FFF2-40B4-BE49-F238E27FC236}">
                <a16:creationId xmlns:a16="http://schemas.microsoft.com/office/drawing/2014/main" id="{736B5981-1DA0-85B3-0EDA-59CF36899530}"/>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7" name="Fußzeilenplatzhalter 3">
            <a:extLst>
              <a:ext uri="{FF2B5EF4-FFF2-40B4-BE49-F238E27FC236}">
                <a16:creationId xmlns:a16="http://schemas.microsoft.com/office/drawing/2014/main" id="{117AE3A7-E853-9D0B-ADC2-E87415F18C92}"/>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8" name="Foliennummernplatzhalter 4">
            <a:extLst>
              <a:ext uri="{FF2B5EF4-FFF2-40B4-BE49-F238E27FC236}">
                <a16:creationId xmlns:a16="http://schemas.microsoft.com/office/drawing/2014/main" id="{AF03BC5E-293C-45D3-9FB3-AD77275DA845}"/>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935966121"/>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vollflächig - V2">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0" y="0"/>
            <a:ext cx="12192000" cy="6240463"/>
          </a:xfrm>
          <a:solidFill>
            <a:schemeClr val="bg1">
              <a:lumMod val="95000"/>
            </a:schemeClr>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7" name="Textplatzhalter 6">
            <a:extLst>
              <a:ext uri="{FF2B5EF4-FFF2-40B4-BE49-F238E27FC236}">
                <a16:creationId xmlns:a16="http://schemas.microsoft.com/office/drawing/2014/main" id="{19B0E821-E852-497C-5CD2-EE0EBD22F084}"/>
              </a:ext>
            </a:extLst>
          </p:cNvPr>
          <p:cNvSpPr>
            <a:spLocks noGrp="1"/>
          </p:cNvSpPr>
          <p:nvPr>
            <p:ph type="body" sz="quarter" idx="20" hasCustomPrompt="1"/>
          </p:nvPr>
        </p:nvSpPr>
        <p:spPr>
          <a:xfrm rot="16200000">
            <a:off x="194541" y="-194541"/>
            <a:ext cx="2480059" cy="2869141"/>
          </a:xfrm>
          <a:custGeom>
            <a:avLst/>
            <a:gdLst>
              <a:gd name="connsiteX0" fmla="*/ 257 w 2480059"/>
              <a:gd name="connsiteY0" fmla="*/ 0 h 2869141"/>
              <a:gd name="connsiteX1" fmla="*/ 1961303 w 2480059"/>
              <a:gd name="connsiteY1" fmla="*/ 0 h 2869141"/>
              <a:gd name="connsiteX2" fmla="*/ 1961303 w 2480059"/>
              <a:gd name="connsiteY2" fmla="*/ 321765 h 2869141"/>
              <a:gd name="connsiteX3" fmla="*/ 2031721 w 2480059"/>
              <a:gd name="connsiteY3" fmla="*/ 371752 h 2869141"/>
              <a:gd name="connsiteX4" fmla="*/ 2464896 w 2480059"/>
              <a:gd name="connsiteY4" fmla="*/ 618216 h 2869141"/>
              <a:gd name="connsiteX5" fmla="*/ 2480059 w 2480059"/>
              <a:gd name="connsiteY5" fmla="*/ 633180 h 2869141"/>
              <a:gd name="connsiteX6" fmla="*/ 2480059 w 2480059"/>
              <a:gd name="connsiteY6" fmla="*/ 2869141 h 2869141"/>
              <a:gd name="connsiteX7" fmla="*/ 2463788 w 2480059"/>
              <a:gd name="connsiteY7" fmla="*/ 2869078 h 2869141"/>
              <a:gd name="connsiteX8" fmla="*/ 2444464 w 2480059"/>
              <a:gd name="connsiteY8" fmla="*/ 2858107 h 2869141"/>
              <a:gd name="connsiteX9" fmla="*/ 491771 w 2480059"/>
              <a:gd name="connsiteY9" fmla="*/ 1731158 h 2869141"/>
              <a:gd name="connsiteX10" fmla="*/ 0 w 2480059"/>
              <a:gd name="connsiteY10" fmla="*/ 905543 h 2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059" h="2869141">
                <a:moveTo>
                  <a:pt x="257" y="0"/>
                </a:moveTo>
                <a:lnTo>
                  <a:pt x="1961303" y="0"/>
                </a:lnTo>
                <a:lnTo>
                  <a:pt x="1961303" y="321765"/>
                </a:lnTo>
                <a:cubicBezTo>
                  <a:pt x="1980963" y="343610"/>
                  <a:pt x="2007177" y="356717"/>
                  <a:pt x="2031721" y="371752"/>
                </a:cubicBezTo>
                <a:cubicBezTo>
                  <a:pt x="2171401" y="457205"/>
                  <a:pt x="2326630" y="530064"/>
                  <a:pt x="2464896" y="618216"/>
                </a:cubicBezTo>
                <a:lnTo>
                  <a:pt x="2480059" y="633180"/>
                </a:lnTo>
                <a:lnTo>
                  <a:pt x="2480059" y="2869141"/>
                </a:lnTo>
                <a:lnTo>
                  <a:pt x="2463788" y="2869078"/>
                </a:lnTo>
                <a:cubicBezTo>
                  <a:pt x="2456704" y="2866042"/>
                  <a:pt x="2449861" y="2861191"/>
                  <a:pt x="2444464" y="2858107"/>
                </a:cubicBezTo>
                <a:cubicBezTo>
                  <a:pt x="1789497" y="2489825"/>
                  <a:pt x="1147381" y="2098284"/>
                  <a:pt x="491771" y="1731158"/>
                </a:cubicBezTo>
                <a:cubicBezTo>
                  <a:pt x="189153" y="1539949"/>
                  <a:pt x="16705" y="1268813"/>
                  <a:pt x="0" y="905543"/>
                </a:cubicBezTo>
                <a:close/>
              </a:path>
            </a:pathLst>
          </a:custGeom>
          <a:gradFill>
            <a:gsLst>
              <a:gs pos="100000">
                <a:schemeClr val="accent6">
                  <a:alpha val="80000"/>
                </a:schemeClr>
              </a:gs>
              <a:gs pos="0">
                <a:schemeClr val="accent2">
                  <a:alpha val="80000"/>
                </a:schemeClr>
              </a:gs>
            </a:gsLst>
            <a:lin ang="10800000" scaled="1"/>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6" name="Textplatzhalter 5">
            <a:extLst>
              <a:ext uri="{FF2B5EF4-FFF2-40B4-BE49-F238E27FC236}">
                <a16:creationId xmlns:a16="http://schemas.microsoft.com/office/drawing/2014/main" id="{98F64D07-0855-7733-4100-DBB252C133EF}"/>
              </a:ext>
            </a:extLst>
          </p:cNvPr>
          <p:cNvSpPr>
            <a:spLocks noGrp="1"/>
          </p:cNvSpPr>
          <p:nvPr>
            <p:ph type="body" sz="quarter" idx="19" hasCustomPrompt="1"/>
          </p:nvPr>
        </p:nvSpPr>
        <p:spPr>
          <a:xfrm>
            <a:off x="9867700" y="5435512"/>
            <a:ext cx="2324300" cy="1422488"/>
          </a:xfrm>
          <a:custGeom>
            <a:avLst/>
            <a:gdLst>
              <a:gd name="connsiteX0" fmla="*/ 2324296 w 2324300"/>
              <a:gd name="connsiteY0" fmla="*/ 0 h 1422488"/>
              <a:gd name="connsiteX1" fmla="*/ 2324300 w 2324300"/>
              <a:gd name="connsiteY1" fmla="*/ 0 h 1422488"/>
              <a:gd name="connsiteX2" fmla="*/ 2324300 w 2324300"/>
              <a:gd name="connsiteY2" fmla="*/ 1422488 h 1422488"/>
              <a:gd name="connsiteX3" fmla="*/ 0 w 2324300"/>
              <a:gd name="connsiteY3" fmla="*/ 1422488 h 1422488"/>
              <a:gd name="connsiteX4" fmla="*/ 48596 w 2324300"/>
              <a:gd name="connsiteY4" fmla="*/ 1242701 h 1422488"/>
              <a:gd name="connsiteX5" fmla="*/ 104153 w 2324300"/>
              <a:gd name="connsiteY5" fmla="*/ 1046043 h 1422488"/>
              <a:gd name="connsiteX6" fmla="*/ 752061 w 2324300"/>
              <a:gd name="connsiteY6" fmla="*/ 426184 h 142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300" h="1422488">
                <a:moveTo>
                  <a:pt x="2324296" y="0"/>
                </a:moveTo>
                <a:lnTo>
                  <a:pt x="2324300" y="0"/>
                </a:lnTo>
                <a:lnTo>
                  <a:pt x="2324300" y="1422488"/>
                </a:lnTo>
                <a:lnTo>
                  <a:pt x="0" y="1422488"/>
                </a:lnTo>
                <a:lnTo>
                  <a:pt x="48596" y="1242701"/>
                </a:lnTo>
                <a:cubicBezTo>
                  <a:pt x="65380" y="1176038"/>
                  <a:pt x="82514" y="1109565"/>
                  <a:pt x="104153" y="1046043"/>
                </a:cubicBezTo>
                <a:cubicBezTo>
                  <a:pt x="204036" y="753120"/>
                  <a:pt x="456727" y="516295"/>
                  <a:pt x="752061" y="426184"/>
                </a:cubicBezTo>
                <a:close/>
              </a:path>
            </a:pathLst>
          </a:custGeom>
          <a:gradFill flip="none" rotWithShape="1">
            <a:gsLst>
              <a:gs pos="100000">
                <a:schemeClr val="accent6">
                  <a:alpha val="80000"/>
                </a:schemeClr>
              </a:gs>
              <a:gs pos="0">
                <a:schemeClr val="accent2">
                  <a:alpha val="80000"/>
                </a:schemeClr>
              </a:gs>
            </a:gsLst>
            <a:lin ang="1080000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sp>
        <p:nvSpPr>
          <p:cNvPr id="9" name="Textplatzhalter 21">
            <a:extLst>
              <a:ext uri="{FF2B5EF4-FFF2-40B4-BE49-F238E27FC236}">
                <a16:creationId xmlns:a16="http://schemas.microsoft.com/office/drawing/2014/main" id="{9CB50285-0082-69AF-3190-3C8D155FA28D}"/>
              </a:ext>
            </a:extLst>
          </p:cNvPr>
          <p:cNvSpPr>
            <a:spLocks noGrp="1"/>
          </p:cNvSpPr>
          <p:nvPr>
            <p:ph type="body" sz="quarter" idx="15" hasCustomPrompt="1"/>
          </p:nvPr>
        </p:nvSpPr>
        <p:spPr>
          <a:xfrm>
            <a:off x="10941553" y="6470881"/>
            <a:ext cx="819917" cy="122269"/>
          </a:xfrm>
          <a:blipFill>
            <a:blip r:embed="rId2"/>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grpSp>
        <p:nvGrpSpPr>
          <p:cNvPr id="8" name="Gruppieren 7">
            <a:extLst>
              <a:ext uri="{FF2B5EF4-FFF2-40B4-BE49-F238E27FC236}">
                <a16:creationId xmlns:a16="http://schemas.microsoft.com/office/drawing/2014/main" id="{4211E29D-F115-20F2-2747-5D4BB7D5670C}"/>
              </a:ext>
            </a:extLst>
          </p:cNvPr>
          <p:cNvGrpSpPr/>
          <p:nvPr userDrawn="1"/>
        </p:nvGrpSpPr>
        <p:grpSpPr>
          <a:xfrm>
            <a:off x="-2272200" y="0"/>
            <a:ext cx="16736400" cy="6858000"/>
            <a:chOff x="-2272200" y="0"/>
            <a:chExt cx="16736400" cy="6858000"/>
          </a:xfrm>
        </p:grpSpPr>
        <p:grpSp>
          <p:nvGrpSpPr>
            <p:cNvPr id="10" name="Hinweis">
              <a:extLst>
                <a:ext uri="{FF2B5EF4-FFF2-40B4-BE49-F238E27FC236}">
                  <a16:creationId xmlns:a16="http://schemas.microsoft.com/office/drawing/2014/main" id="{1FADC8DF-9493-3422-0D7E-8A4041479677}"/>
                </a:ext>
              </a:extLst>
            </p:cNvPr>
            <p:cNvGrpSpPr/>
            <p:nvPr/>
          </p:nvGrpSpPr>
          <p:grpSpPr>
            <a:xfrm>
              <a:off x="-2272200" y="0"/>
              <a:ext cx="16736400" cy="4839991"/>
              <a:chOff x="-2272200" y="0"/>
              <a:chExt cx="16736400" cy="4839991"/>
            </a:xfrm>
          </p:grpSpPr>
          <p:sp>
            <p:nvSpPr>
              <p:cNvPr id="12" name="Hinweis">
                <a:extLst>
                  <a:ext uri="{FF2B5EF4-FFF2-40B4-BE49-F238E27FC236}">
                    <a16:creationId xmlns:a16="http://schemas.microsoft.com/office/drawing/2014/main" id="{F6217132-632A-BB17-24A4-E6CB413A1DB6}"/>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3" name="Hinweis">
                <a:extLst>
                  <a:ext uri="{FF2B5EF4-FFF2-40B4-BE49-F238E27FC236}">
                    <a16:creationId xmlns:a16="http://schemas.microsoft.com/office/drawing/2014/main" id="{FD3E7A0C-8703-D258-7545-5A18D367593D}"/>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15" name="Hinweis">
                <a:extLst>
                  <a:ext uri="{FF2B5EF4-FFF2-40B4-BE49-F238E27FC236}">
                    <a16:creationId xmlns:a16="http://schemas.microsoft.com/office/drawing/2014/main" id="{D2BE1D9F-5DB9-424A-D00E-AE8436C20DF0}"/>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6" name="Hinweis">
                <a:extLst>
                  <a:ext uri="{FF2B5EF4-FFF2-40B4-BE49-F238E27FC236}">
                    <a16:creationId xmlns:a16="http://schemas.microsoft.com/office/drawing/2014/main" id="{C79D5813-3848-0FFD-5F3D-ED849710C34E}"/>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11" name="Hinweis">
              <a:extLst>
                <a:ext uri="{FF2B5EF4-FFF2-40B4-BE49-F238E27FC236}">
                  <a16:creationId xmlns:a16="http://schemas.microsoft.com/office/drawing/2014/main" id="{91C383AB-0A05-AE3C-993F-C2616FDDF727}"/>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7" name="Datumsplatzhalter 2">
            <a:extLst>
              <a:ext uri="{FF2B5EF4-FFF2-40B4-BE49-F238E27FC236}">
                <a16:creationId xmlns:a16="http://schemas.microsoft.com/office/drawing/2014/main" id="{D0FDFA06-40D2-B8B6-EC27-85720129CA7F}"/>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8" name="Fußzeilenplatzhalter 3">
            <a:extLst>
              <a:ext uri="{FF2B5EF4-FFF2-40B4-BE49-F238E27FC236}">
                <a16:creationId xmlns:a16="http://schemas.microsoft.com/office/drawing/2014/main" id="{F236B82E-003B-5C1D-9485-2C20936E2D73}"/>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9" name="Foliennummernplatzhalter 4">
            <a:extLst>
              <a:ext uri="{FF2B5EF4-FFF2-40B4-BE49-F238E27FC236}">
                <a16:creationId xmlns:a16="http://schemas.microsoft.com/office/drawing/2014/main" id="{77B2B226-921C-A55F-4DA3-E9D7D26391E1}"/>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3142339374"/>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 vollflächig - V3">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0" y="0"/>
            <a:ext cx="12192000" cy="6240463"/>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7" name="Textplatzhalter 6">
            <a:extLst>
              <a:ext uri="{FF2B5EF4-FFF2-40B4-BE49-F238E27FC236}">
                <a16:creationId xmlns:a16="http://schemas.microsoft.com/office/drawing/2014/main" id="{35411727-A5CB-FD89-0E67-75ABF4601840}"/>
              </a:ext>
            </a:extLst>
          </p:cNvPr>
          <p:cNvSpPr>
            <a:spLocks noGrp="1"/>
          </p:cNvSpPr>
          <p:nvPr>
            <p:ph type="body" sz="quarter" idx="18" hasCustomPrompt="1"/>
          </p:nvPr>
        </p:nvSpPr>
        <p:spPr>
          <a:xfrm>
            <a:off x="7482135" y="1240744"/>
            <a:ext cx="4709865" cy="5622119"/>
          </a:xfrm>
          <a:custGeom>
            <a:avLst/>
            <a:gdLst>
              <a:gd name="connsiteX0" fmla="*/ 4709865 w 4709865"/>
              <a:gd name="connsiteY0" fmla="*/ 0 h 5622119"/>
              <a:gd name="connsiteX1" fmla="*/ 4709865 w 4709865"/>
              <a:gd name="connsiteY1" fmla="*/ 2271968 h 5622119"/>
              <a:gd name="connsiteX2" fmla="*/ 2988451 w 4709865"/>
              <a:gd name="connsiteY2" fmla="*/ 3258135 h 5622119"/>
              <a:gd name="connsiteX3" fmla="*/ 4709865 w 4709865"/>
              <a:gd name="connsiteY3" fmla="*/ 4248726 h 5622119"/>
              <a:gd name="connsiteX4" fmla="*/ 4709865 w 4709865"/>
              <a:gd name="connsiteY4" fmla="*/ 5621992 h 5622119"/>
              <a:gd name="connsiteX5" fmla="*/ 3117330 w 4709865"/>
              <a:gd name="connsiteY5" fmla="*/ 5621992 h 5622119"/>
              <a:gd name="connsiteX6" fmla="*/ 1985827 w 4709865"/>
              <a:gd name="connsiteY6" fmla="*/ 4971835 h 5622119"/>
              <a:gd name="connsiteX7" fmla="*/ 1976613 w 4709865"/>
              <a:gd name="connsiteY7" fmla="*/ 5621992 h 5622119"/>
              <a:gd name="connsiteX8" fmla="*/ 1698 w 4709865"/>
              <a:gd name="connsiteY8" fmla="*/ 5621992 h 5622119"/>
              <a:gd name="connsiteX9" fmla="*/ 1698 w 4709865"/>
              <a:gd name="connsiteY9" fmla="*/ 5622119 h 5622119"/>
              <a:gd name="connsiteX10" fmla="*/ 1698 w 4709865"/>
              <a:gd name="connsiteY10" fmla="*/ 5622119 h 5622119"/>
              <a:gd name="connsiteX11" fmla="*/ 1314 w 4709865"/>
              <a:gd name="connsiteY11" fmla="*/ 3337613 h 5622119"/>
              <a:gd name="connsiteX12" fmla="*/ 459751 w 4709865"/>
              <a:gd name="connsiteY12" fmla="*/ 2428417 h 56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9865" h="5622119">
                <a:moveTo>
                  <a:pt x="4709865" y="0"/>
                </a:moveTo>
                <a:lnTo>
                  <a:pt x="4709865" y="2271968"/>
                </a:lnTo>
                <a:lnTo>
                  <a:pt x="2988451" y="3258135"/>
                </a:lnTo>
                <a:lnTo>
                  <a:pt x="4709865" y="4248726"/>
                </a:lnTo>
                <a:lnTo>
                  <a:pt x="4709865" y="5621992"/>
                </a:lnTo>
                <a:lnTo>
                  <a:pt x="3117330" y="5621992"/>
                </a:lnTo>
                <a:lnTo>
                  <a:pt x="1985827" y="4971835"/>
                </a:lnTo>
                <a:lnTo>
                  <a:pt x="1976613" y="5621992"/>
                </a:lnTo>
                <a:lnTo>
                  <a:pt x="1698" y="5621992"/>
                </a:lnTo>
                <a:lnTo>
                  <a:pt x="1698" y="5622119"/>
                </a:lnTo>
                <a:lnTo>
                  <a:pt x="1698" y="5622119"/>
                </a:lnTo>
                <a:lnTo>
                  <a:pt x="1314" y="3337613"/>
                </a:lnTo>
                <a:cubicBezTo>
                  <a:pt x="-16604" y="2969020"/>
                  <a:pt x="149391" y="2628840"/>
                  <a:pt x="459751" y="2428417"/>
                </a:cubicBezTo>
                <a:close/>
              </a:path>
            </a:pathLst>
          </a:custGeom>
          <a:gradFill flip="none" rotWithShape="1">
            <a:gsLst>
              <a:gs pos="100000">
                <a:srgbClr val="EFBC57">
                  <a:alpha val="80000"/>
                </a:srgbClr>
              </a:gs>
              <a:gs pos="0">
                <a:schemeClr val="accent3">
                  <a:alpha val="80000"/>
                </a:schemeClr>
              </a:gs>
            </a:gsLst>
            <a:lin ang="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10" name="Textplatzhalter 21">
            <a:extLst>
              <a:ext uri="{FF2B5EF4-FFF2-40B4-BE49-F238E27FC236}">
                <a16:creationId xmlns:a16="http://schemas.microsoft.com/office/drawing/2014/main" id="{25FD6B02-387F-B043-6902-D9DC26C12F08}"/>
              </a:ext>
            </a:extLst>
          </p:cNvPr>
          <p:cNvSpPr>
            <a:spLocks noGrp="1"/>
          </p:cNvSpPr>
          <p:nvPr>
            <p:ph type="body" sz="quarter" idx="15" hasCustomPrompt="1"/>
          </p:nvPr>
        </p:nvSpPr>
        <p:spPr>
          <a:xfrm>
            <a:off x="10941553" y="6470881"/>
            <a:ext cx="819917" cy="122269"/>
          </a:xfrm>
          <a:blipFill>
            <a:blip r:embed="rId2"/>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grpSp>
        <p:nvGrpSpPr>
          <p:cNvPr id="6" name="Gruppieren 5">
            <a:extLst>
              <a:ext uri="{FF2B5EF4-FFF2-40B4-BE49-F238E27FC236}">
                <a16:creationId xmlns:a16="http://schemas.microsoft.com/office/drawing/2014/main" id="{77C8A11C-C121-980B-0075-E51076393F86}"/>
              </a:ext>
            </a:extLst>
          </p:cNvPr>
          <p:cNvGrpSpPr/>
          <p:nvPr userDrawn="1"/>
        </p:nvGrpSpPr>
        <p:grpSpPr>
          <a:xfrm>
            <a:off x="-2272200" y="0"/>
            <a:ext cx="16736400" cy="6858000"/>
            <a:chOff x="-2272200" y="0"/>
            <a:chExt cx="16736400" cy="6858000"/>
          </a:xfrm>
        </p:grpSpPr>
        <p:grpSp>
          <p:nvGrpSpPr>
            <p:cNvPr id="8" name="Hinweis">
              <a:extLst>
                <a:ext uri="{FF2B5EF4-FFF2-40B4-BE49-F238E27FC236}">
                  <a16:creationId xmlns:a16="http://schemas.microsoft.com/office/drawing/2014/main" id="{AE8E764A-036B-5D84-E41C-C7BE3FFAC66E}"/>
                </a:ext>
              </a:extLst>
            </p:cNvPr>
            <p:cNvGrpSpPr/>
            <p:nvPr/>
          </p:nvGrpSpPr>
          <p:grpSpPr>
            <a:xfrm>
              <a:off x="-2272200" y="0"/>
              <a:ext cx="16736400" cy="4839991"/>
              <a:chOff x="-2272200" y="0"/>
              <a:chExt cx="16736400" cy="4839991"/>
            </a:xfrm>
          </p:grpSpPr>
          <p:sp>
            <p:nvSpPr>
              <p:cNvPr id="11" name="Hinweis">
                <a:extLst>
                  <a:ext uri="{FF2B5EF4-FFF2-40B4-BE49-F238E27FC236}">
                    <a16:creationId xmlns:a16="http://schemas.microsoft.com/office/drawing/2014/main" id="{064332D0-5EB6-D350-6976-55867BEC8B38}"/>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2" name="Hinweis">
                <a:extLst>
                  <a:ext uri="{FF2B5EF4-FFF2-40B4-BE49-F238E27FC236}">
                    <a16:creationId xmlns:a16="http://schemas.microsoft.com/office/drawing/2014/main" id="{06245E91-7714-B682-B4D7-293F9D1BFE06}"/>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13" name="Hinweis">
                <a:extLst>
                  <a:ext uri="{FF2B5EF4-FFF2-40B4-BE49-F238E27FC236}">
                    <a16:creationId xmlns:a16="http://schemas.microsoft.com/office/drawing/2014/main" id="{53C2A28A-A546-2756-9FFB-D54C3008F37E}"/>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5" name="Hinweis">
                <a:extLst>
                  <a:ext uri="{FF2B5EF4-FFF2-40B4-BE49-F238E27FC236}">
                    <a16:creationId xmlns:a16="http://schemas.microsoft.com/office/drawing/2014/main" id="{D96B2631-1953-1C56-F371-F0CF7AE0878C}"/>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9" name="Hinweis">
              <a:extLst>
                <a:ext uri="{FF2B5EF4-FFF2-40B4-BE49-F238E27FC236}">
                  <a16:creationId xmlns:a16="http://schemas.microsoft.com/office/drawing/2014/main" id="{CE9A7010-86D0-706A-F3AC-AE72066001BA}"/>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6" name="Datumsplatzhalter 2">
            <a:extLst>
              <a:ext uri="{FF2B5EF4-FFF2-40B4-BE49-F238E27FC236}">
                <a16:creationId xmlns:a16="http://schemas.microsoft.com/office/drawing/2014/main" id="{58ACA838-5799-4D9B-404E-B496B7C95A90}"/>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7" name="Fußzeilenplatzhalter 3">
            <a:extLst>
              <a:ext uri="{FF2B5EF4-FFF2-40B4-BE49-F238E27FC236}">
                <a16:creationId xmlns:a16="http://schemas.microsoft.com/office/drawing/2014/main" id="{6B2BEA61-5CAF-22F5-84F2-66EA4A531A2A}"/>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8" name="Foliennummernplatzhalter 4">
            <a:extLst>
              <a:ext uri="{FF2B5EF4-FFF2-40B4-BE49-F238E27FC236}">
                <a16:creationId xmlns:a16="http://schemas.microsoft.com/office/drawing/2014/main" id="{A8FAF5E0-138F-AA2C-D198-61AFF5AFBD0A}"/>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3251069182"/>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vollflächig - V4">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0" y="0"/>
            <a:ext cx="12192000" cy="6240463"/>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7" name="Textplatzhalter 6">
            <a:extLst>
              <a:ext uri="{FF2B5EF4-FFF2-40B4-BE49-F238E27FC236}">
                <a16:creationId xmlns:a16="http://schemas.microsoft.com/office/drawing/2014/main" id="{024C99B2-10D1-1682-96CA-7E32CAB4547F}"/>
              </a:ext>
            </a:extLst>
          </p:cNvPr>
          <p:cNvSpPr>
            <a:spLocks noGrp="1"/>
          </p:cNvSpPr>
          <p:nvPr>
            <p:ph type="body" sz="quarter" idx="18" hasCustomPrompt="1"/>
          </p:nvPr>
        </p:nvSpPr>
        <p:spPr>
          <a:xfrm flipH="1">
            <a:off x="0" y="1235881"/>
            <a:ext cx="4709865" cy="5622119"/>
          </a:xfrm>
          <a:custGeom>
            <a:avLst/>
            <a:gdLst>
              <a:gd name="connsiteX0" fmla="*/ 4709865 w 4709865"/>
              <a:gd name="connsiteY0" fmla="*/ 0 h 5622119"/>
              <a:gd name="connsiteX1" fmla="*/ 4709865 w 4709865"/>
              <a:gd name="connsiteY1" fmla="*/ 2271968 h 5622119"/>
              <a:gd name="connsiteX2" fmla="*/ 2988451 w 4709865"/>
              <a:gd name="connsiteY2" fmla="*/ 3258135 h 5622119"/>
              <a:gd name="connsiteX3" fmla="*/ 4709865 w 4709865"/>
              <a:gd name="connsiteY3" fmla="*/ 4248726 h 5622119"/>
              <a:gd name="connsiteX4" fmla="*/ 4709865 w 4709865"/>
              <a:gd name="connsiteY4" fmla="*/ 5621992 h 5622119"/>
              <a:gd name="connsiteX5" fmla="*/ 3117330 w 4709865"/>
              <a:gd name="connsiteY5" fmla="*/ 5621992 h 5622119"/>
              <a:gd name="connsiteX6" fmla="*/ 1985827 w 4709865"/>
              <a:gd name="connsiteY6" fmla="*/ 4971835 h 5622119"/>
              <a:gd name="connsiteX7" fmla="*/ 1976613 w 4709865"/>
              <a:gd name="connsiteY7" fmla="*/ 5621992 h 5622119"/>
              <a:gd name="connsiteX8" fmla="*/ 1698 w 4709865"/>
              <a:gd name="connsiteY8" fmla="*/ 5621992 h 5622119"/>
              <a:gd name="connsiteX9" fmla="*/ 1698 w 4709865"/>
              <a:gd name="connsiteY9" fmla="*/ 5622119 h 5622119"/>
              <a:gd name="connsiteX10" fmla="*/ 1698 w 4709865"/>
              <a:gd name="connsiteY10" fmla="*/ 5622119 h 5622119"/>
              <a:gd name="connsiteX11" fmla="*/ 1314 w 4709865"/>
              <a:gd name="connsiteY11" fmla="*/ 3337613 h 5622119"/>
              <a:gd name="connsiteX12" fmla="*/ 459751 w 4709865"/>
              <a:gd name="connsiteY12" fmla="*/ 2428417 h 56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9865" h="5622119">
                <a:moveTo>
                  <a:pt x="4709865" y="0"/>
                </a:moveTo>
                <a:lnTo>
                  <a:pt x="4709865" y="2271968"/>
                </a:lnTo>
                <a:lnTo>
                  <a:pt x="2988451" y="3258135"/>
                </a:lnTo>
                <a:lnTo>
                  <a:pt x="4709865" y="4248726"/>
                </a:lnTo>
                <a:lnTo>
                  <a:pt x="4709865" y="5621992"/>
                </a:lnTo>
                <a:lnTo>
                  <a:pt x="3117330" y="5621992"/>
                </a:lnTo>
                <a:lnTo>
                  <a:pt x="1985827" y="4971835"/>
                </a:lnTo>
                <a:lnTo>
                  <a:pt x="1976613" y="5621992"/>
                </a:lnTo>
                <a:lnTo>
                  <a:pt x="1698" y="5621992"/>
                </a:lnTo>
                <a:lnTo>
                  <a:pt x="1698" y="5622119"/>
                </a:lnTo>
                <a:lnTo>
                  <a:pt x="1698" y="5622119"/>
                </a:lnTo>
                <a:lnTo>
                  <a:pt x="1314" y="3337613"/>
                </a:lnTo>
                <a:cubicBezTo>
                  <a:pt x="-16604" y="2969020"/>
                  <a:pt x="149391" y="2628840"/>
                  <a:pt x="459751" y="2428417"/>
                </a:cubicBezTo>
                <a:close/>
              </a:path>
            </a:pathLst>
          </a:custGeom>
          <a:gradFill flip="none" rotWithShape="1">
            <a:gsLst>
              <a:gs pos="100000">
                <a:schemeClr val="accent1">
                  <a:lumMod val="75000"/>
                  <a:alpha val="80000"/>
                </a:schemeClr>
              </a:gs>
              <a:gs pos="0">
                <a:schemeClr val="accent1">
                  <a:alpha val="80000"/>
                </a:schemeClr>
              </a:gs>
            </a:gsLst>
            <a:lin ang="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grpSp>
        <p:nvGrpSpPr>
          <p:cNvPr id="6" name="Gruppieren 5">
            <a:extLst>
              <a:ext uri="{FF2B5EF4-FFF2-40B4-BE49-F238E27FC236}">
                <a16:creationId xmlns:a16="http://schemas.microsoft.com/office/drawing/2014/main" id="{E8E0EB6A-F903-1039-24B2-571909832633}"/>
              </a:ext>
            </a:extLst>
          </p:cNvPr>
          <p:cNvGrpSpPr/>
          <p:nvPr userDrawn="1"/>
        </p:nvGrpSpPr>
        <p:grpSpPr>
          <a:xfrm>
            <a:off x="-2272200" y="0"/>
            <a:ext cx="16736400" cy="6858000"/>
            <a:chOff x="-2272200" y="0"/>
            <a:chExt cx="16736400" cy="6858000"/>
          </a:xfrm>
        </p:grpSpPr>
        <p:grpSp>
          <p:nvGrpSpPr>
            <p:cNvPr id="8" name="Hinweis">
              <a:extLst>
                <a:ext uri="{FF2B5EF4-FFF2-40B4-BE49-F238E27FC236}">
                  <a16:creationId xmlns:a16="http://schemas.microsoft.com/office/drawing/2014/main" id="{880FA4CB-35E5-C07F-ADB1-56C52578182B}"/>
                </a:ext>
              </a:extLst>
            </p:cNvPr>
            <p:cNvGrpSpPr/>
            <p:nvPr/>
          </p:nvGrpSpPr>
          <p:grpSpPr>
            <a:xfrm>
              <a:off x="-2272200" y="0"/>
              <a:ext cx="16736400" cy="4839991"/>
              <a:chOff x="-2272200" y="0"/>
              <a:chExt cx="16736400" cy="4839991"/>
            </a:xfrm>
          </p:grpSpPr>
          <p:sp>
            <p:nvSpPr>
              <p:cNvPr id="10" name="Hinweis">
                <a:extLst>
                  <a:ext uri="{FF2B5EF4-FFF2-40B4-BE49-F238E27FC236}">
                    <a16:creationId xmlns:a16="http://schemas.microsoft.com/office/drawing/2014/main" id="{BD00B1ED-1D91-FAC2-F18E-F0235F58A631}"/>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1" name="Hinweis">
                <a:extLst>
                  <a:ext uri="{FF2B5EF4-FFF2-40B4-BE49-F238E27FC236}">
                    <a16:creationId xmlns:a16="http://schemas.microsoft.com/office/drawing/2014/main" id="{B76DAC26-A515-BF0D-60CB-856AA63C2BD9}"/>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12" name="Hinweis">
                <a:extLst>
                  <a:ext uri="{FF2B5EF4-FFF2-40B4-BE49-F238E27FC236}">
                    <a16:creationId xmlns:a16="http://schemas.microsoft.com/office/drawing/2014/main" id="{0995F12A-9716-5D2D-31E5-CE3E2A65D3B8}"/>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3" name="Hinweis">
                <a:extLst>
                  <a:ext uri="{FF2B5EF4-FFF2-40B4-BE49-F238E27FC236}">
                    <a16:creationId xmlns:a16="http://schemas.microsoft.com/office/drawing/2014/main" id="{2E73104B-0879-BD8E-4F97-63C959479CB5}"/>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9" name="Hinweis">
              <a:extLst>
                <a:ext uri="{FF2B5EF4-FFF2-40B4-BE49-F238E27FC236}">
                  <a16:creationId xmlns:a16="http://schemas.microsoft.com/office/drawing/2014/main" id="{BA1F9C41-C03F-9EC0-0EF5-20BBD26023D0}"/>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5" name="Datumsplatzhalter 2">
            <a:extLst>
              <a:ext uri="{FF2B5EF4-FFF2-40B4-BE49-F238E27FC236}">
                <a16:creationId xmlns:a16="http://schemas.microsoft.com/office/drawing/2014/main" id="{F39925BF-78C9-80C9-F823-D4C534255093}"/>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6" name="Fußzeilenplatzhalter 3">
            <a:extLst>
              <a:ext uri="{FF2B5EF4-FFF2-40B4-BE49-F238E27FC236}">
                <a16:creationId xmlns:a16="http://schemas.microsoft.com/office/drawing/2014/main" id="{5BCCC069-0128-2055-0AA4-C845FF548A47}"/>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7" name="Foliennummernplatzhalter 4">
            <a:extLst>
              <a:ext uri="{FF2B5EF4-FFF2-40B4-BE49-F238E27FC236}">
                <a16:creationId xmlns:a16="http://schemas.microsoft.com/office/drawing/2014/main" id="{9644E21A-5F05-9D3F-443B-F72FF3D6C2B6}"/>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2"/>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2143039388"/>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70BFB189-11E1-EA71-3198-EA934CFFABD9}"/>
              </a:ext>
            </a:extLst>
          </p:cNvPr>
          <p:cNvSpPr/>
          <p:nvPr userDrawn="1"/>
        </p:nvSpPr>
        <p:spPr>
          <a:xfrm>
            <a:off x="9711942" y="1"/>
            <a:ext cx="2480059" cy="2869140"/>
          </a:xfrm>
          <a:custGeom>
            <a:avLst/>
            <a:gdLst>
              <a:gd name="connsiteX0" fmla="*/ 257 w 2480059"/>
              <a:gd name="connsiteY0" fmla="*/ 0 h 2869140"/>
              <a:gd name="connsiteX1" fmla="*/ 1961303 w 2480059"/>
              <a:gd name="connsiteY1" fmla="*/ 0 h 2869140"/>
              <a:gd name="connsiteX2" fmla="*/ 1961303 w 2480059"/>
              <a:gd name="connsiteY2" fmla="*/ 321765 h 2869140"/>
              <a:gd name="connsiteX3" fmla="*/ 2031721 w 2480059"/>
              <a:gd name="connsiteY3" fmla="*/ 371752 h 2869140"/>
              <a:gd name="connsiteX4" fmla="*/ 2464896 w 2480059"/>
              <a:gd name="connsiteY4" fmla="*/ 618216 h 2869140"/>
              <a:gd name="connsiteX5" fmla="*/ 2480059 w 2480059"/>
              <a:gd name="connsiteY5" fmla="*/ 633180 h 2869140"/>
              <a:gd name="connsiteX6" fmla="*/ 2480059 w 2480059"/>
              <a:gd name="connsiteY6" fmla="*/ 2869140 h 2869140"/>
              <a:gd name="connsiteX7" fmla="*/ 2479805 w 2480059"/>
              <a:gd name="connsiteY7" fmla="*/ 2869140 h 2869140"/>
              <a:gd name="connsiteX8" fmla="*/ 2463788 w 2480059"/>
              <a:gd name="connsiteY8" fmla="*/ 2869078 h 2869140"/>
              <a:gd name="connsiteX9" fmla="*/ 2444464 w 2480059"/>
              <a:gd name="connsiteY9" fmla="*/ 2858107 h 2869140"/>
              <a:gd name="connsiteX10" fmla="*/ 491771 w 2480059"/>
              <a:gd name="connsiteY10" fmla="*/ 1731158 h 2869140"/>
              <a:gd name="connsiteX11" fmla="*/ 0 w 2480059"/>
              <a:gd name="connsiteY11" fmla="*/ 905543 h 28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0059" h="2869140">
                <a:moveTo>
                  <a:pt x="257" y="0"/>
                </a:moveTo>
                <a:lnTo>
                  <a:pt x="1961303" y="0"/>
                </a:lnTo>
                <a:lnTo>
                  <a:pt x="1961303" y="321765"/>
                </a:lnTo>
                <a:cubicBezTo>
                  <a:pt x="1980963" y="343610"/>
                  <a:pt x="2007177" y="356717"/>
                  <a:pt x="2031721" y="371752"/>
                </a:cubicBezTo>
                <a:cubicBezTo>
                  <a:pt x="2171401" y="457205"/>
                  <a:pt x="2326630" y="530064"/>
                  <a:pt x="2464896" y="618216"/>
                </a:cubicBezTo>
                <a:lnTo>
                  <a:pt x="2480059" y="633180"/>
                </a:lnTo>
                <a:lnTo>
                  <a:pt x="2480059" y="2869140"/>
                </a:lnTo>
                <a:lnTo>
                  <a:pt x="2479805" y="2869140"/>
                </a:lnTo>
                <a:lnTo>
                  <a:pt x="2463788" y="2869078"/>
                </a:lnTo>
                <a:cubicBezTo>
                  <a:pt x="2456704" y="2866042"/>
                  <a:pt x="2449861" y="2861191"/>
                  <a:pt x="2444464" y="2858107"/>
                </a:cubicBezTo>
                <a:cubicBezTo>
                  <a:pt x="1789497" y="2489825"/>
                  <a:pt x="1147381" y="2098284"/>
                  <a:pt x="491771" y="1731158"/>
                </a:cubicBezTo>
                <a:cubicBezTo>
                  <a:pt x="189153" y="1539949"/>
                  <a:pt x="16705" y="1268813"/>
                  <a:pt x="0" y="905543"/>
                </a:cubicBezTo>
                <a:close/>
              </a:path>
            </a:pathLst>
          </a:custGeom>
          <a:gradFill>
            <a:gsLst>
              <a:gs pos="100000">
                <a:schemeClr val="accent6">
                  <a:alpha val="80000"/>
                </a:schemeClr>
              </a:gs>
              <a:gs pos="0">
                <a:schemeClr val="accent2">
                  <a:alpha val="8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538957" y="335756"/>
            <a:ext cx="5147468" cy="5904707"/>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6161440" y="1715294"/>
            <a:ext cx="4780113" cy="1062038"/>
          </a:xfrm>
        </p:spPr>
        <p:txBody>
          <a:bodyPr>
            <a:noAutofit/>
          </a:bodyPr>
          <a:lstStyle>
            <a:lvl1pPr>
              <a:defRPr sz="4400"/>
            </a:lvl1pPr>
          </a:lstStyle>
          <a:p>
            <a:r>
              <a:rPr lang="de-DE"/>
              <a:t>Vorname</a:t>
            </a:r>
            <a:br>
              <a:rPr lang="de-DE"/>
            </a:br>
            <a:r>
              <a:rPr lang="de-DE"/>
              <a:t>Nachname</a:t>
            </a:r>
            <a:endParaRPr lang="de-CH"/>
          </a:p>
        </p:txBody>
      </p:sp>
      <p:sp>
        <p:nvSpPr>
          <p:cNvPr id="11" name="Textplatzhalter 10">
            <a:extLst>
              <a:ext uri="{FF2B5EF4-FFF2-40B4-BE49-F238E27FC236}">
                <a16:creationId xmlns:a16="http://schemas.microsoft.com/office/drawing/2014/main" id="{BDF19D31-CC22-94EA-2924-3AE5952303DF}"/>
              </a:ext>
            </a:extLst>
          </p:cNvPr>
          <p:cNvSpPr>
            <a:spLocks noGrp="1"/>
          </p:cNvSpPr>
          <p:nvPr>
            <p:ph type="body" sz="quarter" idx="18" hasCustomPrompt="1"/>
          </p:nvPr>
        </p:nvSpPr>
        <p:spPr>
          <a:xfrm>
            <a:off x="6161088" y="3164682"/>
            <a:ext cx="5578475" cy="3075782"/>
          </a:xfrm>
        </p:spPr>
        <p:txBody>
          <a:bodyPr/>
          <a:lstStyle>
            <a:lvl1pPr>
              <a:defRPr/>
            </a:lvl1pPr>
          </a:lstStyle>
          <a:p>
            <a:pPr lvl="0"/>
            <a:r>
              <a:rPr lang="de-CH"/>
              <a:t>Text einfügen</a:t>
            </a:r>
          </a:p>
        </p:txBody>
      </p:sp>
      <p:grpSp>
        <p:nvGrpSpPr>
          <p:cNvPr id="21" name="Gruppieren 20">
            <a:extLst>
              <a:ext uri="{FF2B5EF4-FFF2-40B4-BE49-F238E27FC236}">
                <a16:creationId xmlns:a16="http://schemas.microsoft.com/office/drawing/2014/main" id="{4499990F-94A9-1BA0-D281-609A3EDBB90A}"/>
              </a:ext>
            </a:extLst>
          </p:cNvPr>
          <p:cNvGrpSpPr/>
          <p:nvPr userDrawn="1"/>
        </p:nvGrpSpPr>
        <p:grpSpPr>
          <a:xfrm>
            <a:off x="-2259500" y="0"/>
            <a:ext cx="16723700" cy="6858000"/>
            <a:chOff x="-2259500" y="0"/>
            <a:chExt cx="16723700" cy="6858000"/>
          </a:xfrm>
        </p:grpSpPr>
        <p:grpSp>
          <p:nvGrpSpPr>
            <p:cNvPr id="22" name="Gruppieren 21">
              <a:extLst>
                <a:ext uri="{FF2B5EF4-FFF2-40B4-BE49-F238E27FC236}">
                  <a16:creationId xmlns:a16="http://schemas.microsoft.com/office/drawing/2014/main" id="{EFD7DE83-B725-F63B-FE6F-15F922C1B1BE}"/>
                </a:ext>
              </a:extLst>
            </p:cNvPr>
            <p:cNvGrpSpPr/>
            <p:nvPr userDrawn="1"/>
          </p:nvGrpSpPr>
          <p:grpSpPr>
            <a:xfrm>
              <a:off x="-2259500" y="0"/>
              <a:ext cx="16723700" cy="6858000"/>
              <a:chOff x="-2259500" y="0"/>
              <a:chExt cx="16723700" cy="6858000"/>
            </a:xfrm>
            <a:solidFill>
              <a:schemeClr val="bg2"/>
            </a:solidFill>
          </p:grpSpPr>
          <p:sp>
            <p:nvSpPr>
              <p:cNvPr id="25" name="Hinweis">
                <a:extLst>
                  <a:ext uri="{FF2B5EF4-FFF2-40B4-BE49-F238E27FC236}">
                    <a16:creationId xmlns:a16="http://schemas.microsoft.com/office/drawing/2014/main" id="{DBF4357D-E204-D4F6-7352-75D058E2D011}"/>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nvGrpSpPr>
              <p:cNvPr id="26" name="Gruppieren 25">
                <a:extLst>
                  <a:ext uri="{FF2B5EF4-FFF2-40B4-BE49-F238E27FC236}">
                    <a16:creationId xmlns:a16="http://schemas.microsoft.com/office/drawing/2014/main" id="{521245E2-8FBD-2943-14DA-8C4E0184443F}"/>
                  </a:ext>
                </a:extLst>
              </p:cNvPr>
              <p:cNvGrpSpPr/>
              <p:nvPr userDrawn="1"/>
            </p:nvGrpSpPr>
            <p:grpSpPr>
              <a:xfrm>
                <a:off x="12268200" y="0"/>
                <a:ext cx="2196000" cy="6858000"/>
                <a:chOff x="12268200" y="0"/>
                <a:chExt cx="2196000" cy="6858000"/>
              </a:xfrm>
              <a:grpFill/>
            </p:grpSpPr>
            <p:grpSp>
              <p:nvGrpSpPr>
                <p:cNvPr id="27" name="Hinweis">
                  <a:extLst>
                    <a:ext uri="{FF2B5EF4-FFF2-40B4-BE49-F238E27FC236}">
                      <a16:creationId xmlns:a16="http://schemas.microsoft.com/office/drawing/2014/main" id="{FC5C42F8-2801-ACB1-076A-4674A8837983}"/>
                    </a:ext>
                  </a:extLst>
                </p:cNvPr>
                <p:cNvGrpSpPr/>
                <p:nvPr/>
              </p:nvGrpSpPr>
              <p:grpSpPr>
                <a:xfrm>
                  <a:off x="12268200" y="0"/>
                  <a:ext cx="2196000" cy="4839991"/>
                  <a:chOff x="12268200" y="0"/>
                  <a:chExt cx="2196000" cy="4839991"/>
                </a:xfrm>
                <a:grpFill/>
              </p:grpSpPr>
              <p:sp>
                <p:nvSpPr>
                  <p:cNvPr id="29" name="Hinweis">
                    <a:extLst>
                      <a:ext uri="{FF2B5EF4-FFF2-40B4-BE49-F238E27FC236}">
                        <a16:creationId xmlns:a16="http://schemas.microsoft.com/office/drawing/2014/main" id="{9B429906-0965-8220-3B9F-A24F729E3D1B}"/>
                      </a:ext>
                    </a:extLst>
                  </p:cNvPr>
                  <p:cNvSpPr/>
                  <p:nvPr/>
                </p:nvSpPr>
                <p:spPr>
                  <a:xfrm>
                    <a:off x="12268200" y="3445699"/>
                    <a:ext cx="2196000" cy="1394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30" name="Hinweis">
                    <a:extLst>
                      <a:ext uri="{FF2B5EF4-FFF2-40B4-BE49-F238E27FC236}">
                        <a16:creationId xmlns:a16="http://schemas.microsoft.com/office/drawing/2014/main" id="{DBC40D02-D6AA-79FF-A579-DDEF774D0068}"/>
                      </a:ext>
                    </a:extLst>
                  </p:cNvPr>
                  <p:cNvSpPr/>
                  <p:nvPr/>
                </p:nvSpPr>
                <p:spPr>
                  <a:xfrm>
                    <a:off x="12268200" y="0"/>
                    <a:ext cx="2196000" cy="1645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31" name="Hinweis">
                    <a:extLst>
                      <a:ext uri="{FF2B5EF4-FFF2-40B4-BE49-F238E27FC236}">
                        <a16:creationId xmlns:a16="http://schemas.microsoft.com/office/drawing/2014/main" id="{AFF8AE4D-9F43-CC64-4A27-39F2D8417728}"/>
                      </a:ext>
                    </a:extLst>
                  </p:cNvPr>
                  <p:cNvSpPr/>
                  <p:nvPr/>
                </p:nvSpPr>
                <p:spPr>
                  <a:xfrm>
                    <a:off x="12268200" y="1857988"/>
                    <a:ext cx="2196000" cy="13756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grpSp>
            <p:sp>
              <p:nvSpPr>
                <p:cNvPr id="28" name="Hinweis">
                  <a:extLst>
                    <a:ext uri="{FF2B5EF4-FFF2-40B4-BE49-F238E27FC236}">
                      <a16:creationId xmlns:a16="http://schemas.microsoft.com/office/drawing/2014/main" id="{38221F16-A260-83FC-0469-46F746554686}"/>
                    </a:ext>
                  </a:extLst>
                </p:cNvPr>
                <p:cNvSpPr/>
                <p:nvPr/>
              </p:nvSpPr>
              <p:spPr>
                <a:xfrm>
                  <a:off x="12268200" y="5052060"/>
                  <a:ext cx="2196000" cy="18059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grpSp>
        <p:sp>
          <p:nvSpPr>
            <p:cNvPr id="23" name="Hinweis">
              <a:extLst>
                <a:ext uri="{FF2B5EF4-FFF2-40B4-BE49-F238E27FC236}">
                  <a16:creationId xmlns:a16="http://schemas.microsoft.com/office/drawing/2014/main" id="{60FEFDA9-60A4-91C6-93E2-E6D87FA3F6B8}"/>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Text layouten:</a:t>
              </a:r>
            </a:p>
            <a:p>
              <a:pPr marL="342900" indent="-342900">
                <a:buAutoNum type="arabicPeriod"/>
              </a:pPr>
              <a:r>
                <a:rPr lang="de-CH" sz="1400">
                  <a:solidFill>
                    <a:schemeClr val="tx1"/>
                  </a:solidFill>
                </a:rPr>
                <a:t>Markiere den Text</a:t>
              </a:r>
            </a:p>
            <a:p>
              <a:pPr marL="342900" indent="-342900">
                <a:buAutoNum type="arabicPeriod"/>
              </a:pPr>
              <a:r>
                <a:rPr lang="de-CH" sz="1400">
                  <a:solidFill>
                    <a:schemeClr val="tx1"/>
                  </a:solidFill>
                </a:rPr>
                <a:t>Wähle in der Registerkarte Start im Bereich Absatz das Symbol “Listenebene erhöhen”.</a:t>
              </a:r>
            </a:p>
            <a:p>
              <a:pPr marL="342900" indent="-342900">
                <a:buAutoNum type="arabicPeriod"/>
              </a:pPr>
              <a:r>
                <a:rPr lang="de-CH" sz="1400">
                  <a:solidFill>
                    <a:schemeClr val="tx1"/>
                  </a:solidFill>
                </a:rPr>
                <a:t>Klicke Dich durch </a:t>
              </a:r>
              <a:br>
                <a:rPr lang="de-CH" sz="1400">
                  <a:solidFill>
                    <a:schemeClr val="tx1"/>
                  </a:solidFill>
                </a:rPr>
              </a:br>
              <a:r>
                <a:rPr lang="de-CH" sz="1400">
                  <a:solidFill>
                    <a:schemeClr val="tx1"/>
                  </a:solidFill>
                </a:rPr>
                <a:t>die 3 definierten Textebenen.</a:t>
              </a:r>
            </a:p>
          </p:txBody>
        </p:sp>
        <p:pic>
          <p:nvPicPr>
            <p:cNvPr id="24" name="Hinweis">
              <a:extLst>
                <a:ext uri="{FF2B5EF4-FFF2-40B4-BE49-F238E27FC236}">
                  <a16:creationId xmlns:a16="http://schemas.microsoft.com/office/drawing/2014/main" id="{B314552F-E57B-7236-78E0-65123753651A}"/>
                </a:ext>
              </a:extLst>
            </p:cNvPr>
            <p:cNvPicPr>
              <a:picLocks noChangeAspect="1"/>
            </p:cNvPicPr>
            <p:nvPr userDrawn="1"/>
          </p:nvPicPr>
          <p:blipFill>
            <a:blip r:embed="rId2"/>
            <a:stretch>
              <a:fillRect/>
            </a:stretch>
          </p:blipFill>
          <p:spPr>
            <a:xfrm>
              <a:off x="-2190000" y="1248228"/>
              <a:ext cx="257211" cy="295316"/>
            </a:xfrm>
            <a:prstGeom prst="rect">
              <a:avLst/>
            </a:prstGeom>
            <a:solidFill>
              <a:schemeClr val="bg2"/>
            </a:solidFill>
          </p:spPr>
        </p:pic>
      </p:grpSp>
      <p:sp>
        <p:nvSpPr>
          <p:cNvPr id="6" name="Datumsplatzhalter 2">
            <a:extLst>
              <a:ext uri="{FF2B5EF4-FFF2-40B4-BE49-F238E27FC236}">
                <a16:creationId xmlns:a16="http://schemas.microsoft.com/office/drawing/2014/main" id="{E48D0A24-8156-C1C0-F76C-94B6BDBE54C2}"/>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7" name="Fußzeilenplatzhalter 3">
            <a:extLst>
              <a:ext uri="{FF2B5EF4-FFF2-40B4-BE49-F238E27FC236}">
                <a16:creationId xmlns:a16="http://schemas.microsoft.com/office/drawing/2014/main" id="{CE7310F0-008F-1C51-6D79-393293C84F76}"/>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9" name="Foliennummernplatzhalter 4">
            <a:extLst>
              <a:ext uri="{FF2B5EF4-FFF2-40B4-BE49-F238E27FC236}">
                <a16:creationId xmlns:a16="http://schemas.microsoft.com/office/drawing/2014/main" id="{ECC79A54-AE6D-B570-DCEA-F6F54C79D71F}"/>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854521320"/>
      </p:ext>
    </p:extLst>
  </p:cSld>
  <p:clrMapOvr>
    <a:masterClrMapping/>
  </p:clrMapOvr>
  <p:extLst>
    <p:ext uri="{DCECCB84-F9BA-43D5-87BE-67443E8EF086}">
      <p15:sldGuideLst xmlns:p15="http://schemas.microsoft.com/office/powerpoint/2012/main">
        <p15:guide id="3" pos="3582" userDrawn="1">
          <p15:clr>
            <a:srgbClr val="FBAE40"/>
          </p15:clr>
        </p15:guide>
        <p15:guide id="4" pos="38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Speaker">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DB3F9680-C629-C0D8-E8C0-BACD180533C7}"/>
              </a:ext>
            </a:extLst>
          </p:cNvPr>
          <p:cNvSpPr/>
          <p:nvPr userDrawn="1"/>
        </p:nvSpPr>
        <p:spPr>
          <a:xfrm>
            <a:off x="-3173" y="1"/>
            <a:ext cx="12195173" cy="5605375"/>
          </a:xfrm>
          <a:custGeom>
            <a:avLst/>
            <a:gdLst>
              <a:gd name="connsiteX0" fmla="*/ 5559551 w 12195173"/>
              <a:gd name="connsiteY0" fmla="*/ 0 h 5605375"/>
              <a:gd name="connsiteX1" fmla="*/ 12195173 w 12195173"/>
              <a:gd name="connsiteY1" fmla="*/ 0 h 5605375"/>
              <a:gd name="connsiteX2" fmla="*/ 12195173 w 12195173"/>
              <a:gd name="connsiteY2" fmla="*/ 2164079 h 5605375"/>
              <a:gd name="connsiteX3" fmla="*/ 9158605 w 12195173"/>
              <a:gd name="connsiteY3" fmla="*/ 423799 h 5605375"/>
              <a:gd name="connsiteX4" fmla="*/ 9110343 w 12195173"/>
              <a:gd name="connsiteY4" fmla="*/ 411353 h 5605375"/>
              <a:gd name="connsiteX5" fmla="*/ 5712079 w 12195173"/>
              <a:gd name="connsiteY5" fmla="*/ 2355723 h 5605375"/>
              <a:gd name="connsiteX6" fmla="*/ 5651119 w 12195173"/>
              <a:gd name="connsiteY6" fmla="*/ 2404999 h 5605375"/>
              <a:gd name="connsiteX7" fmla="*/ 2826322 w 12195173"/>
              <a:gd name="connsiteY7" fmla="*/ 4019661 h 5605375"/>
              <a:gd name="connsiteX8" fmla="*/ 45913 w 12195173"/>
              <a:gd name="connsiteY8" fmla="*/ 5605375 h 5605375"/>
              <a:gd name="connsiteX9" fmla="*/ 0 w 12195173"/>
              <a:gd name="connsiteY9" fmla="*/ 5605375 h 5605375"/>
              <a:gd name="connsiteX10" fmla="*/ 0 w 12195173"/>
              <a:gd name="connsiteY10" fmla="*/ 3210306 h 560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5173" h="5605375">
                <a:moveTo>
                  <a:pt x="5559551" y="0"/>
                </a:moveTo>
                <a:lnTo>
                  <a:pt x="12195173" y="0"/>
                </a:lnTo>
                <a:lnTo>
                  <a:pt x="12195173" y="2164079"/>
                </a:lnTo>
                <a:lnTo>
                  <a:pt x="9158605" y="423799"/>
                </a:lnTo>
                <a:lnTo>
                  <a:pt x="9110343" y="411353"/>
                </a:lnTo>
                <a:cubicBezTo>
                  <a:pt x="7979409" y="1062609"/>
                  <a:pt x="6843775" y="1705991"/>
                  <a:pt x="5712079" y="2355723"/>
                </a:cubicBezTo>
                <a:cubicBezTo>
                  <a:pt x="5698999" y="2363216"/>
                  <a:pt x="5677915" y="2389632"/>
                  <a:pt x="5651119" y="2404999"/>
                </a:cubicBezTo>
                <a:cubicBezTo>
                  <a:pt x="4710621" y="2945067"/>
                  <a:pt x="3768599" y="3482594"/>
                  <a:pt x="2826322" y="4019661"/>
                </a:cubicBezTo>
                <a:lnTo>
                  <a:pt x="45913" y="5605375"/>
                </a:lnTo>
                <a:lnTo>
                  <a:pt x="0" y="5605375"/>
                </a:lnTo>
                <a:lnTo>
                  <a:pt x="0" y="3210306"/>
                </a:lnTo>
                <a:close/>
              </a:path>
            </a:pathLst>
          </a:custGeom>
          <a:gradFill>
            <a:gsLst>
              <a:gs pos="50000">
                <a:schemeClr val="accent6">
                  <a:alpha val="80000"/>
                </a:schemeClr>
              </a:gs>
              <a:gs pos="100000">
                <a:schemeClr val="accent4">
                  <a:alpha val="80000"/>
                </a:schemeClr>
              </a:gs>
              <a:gs pos="0">
                <a:schemeClr val="accent3">
                  <a:alpha val="80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12" name="Bildplatzhalter 13">
            <a:extLst>
              <a:ext uri="{FF2B5EF4-FFF2-40B4-BE49-F238E27FC236}">
                <a16:creationId xmlns:a16="http://schemas.microsoft.com/office/drawing/2014/main" id="{E9152B97-F7F7-F416-C6DC-22D4C4D34595}"/>
              </a:ext>
            </a:extLst>
          </p:cNvPr>
          <p:cNvSpPr>
            <a:spLocks noGrp="1"/>
          </p:cNvSpPr>
          <p:nvPr>
            <p:ph type="pic" sz="quarter" idx="17" hasCustomPrompt="1"/>
          </p:nvPr>
        </p:nvSpPr>
        <p:spPr>
          <a:xfrm>
            <a:off x="1074139" y="334964"/>
            <a:ext cx="4026603" cy="4638992"/>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13" name="Bildplatzhalter 13">
            <a:extLst>
              <a:ext uri="{FF2B5EF4-FFF2-40B4-BE49-F238E27FC236}">
                <a16:creationId xmlns:a16="http://schemas.microsoft.com/office/drawing/2014/main" id="{52D9D263-9057-6DFD-B9CB-970DF01E37E0}"/>
              </a:ext>
            </a:extLst>
          </p:cNvPr>
          <p:cNvSpPr>
            <a:spLocks noGrp="1"/>
          </p:cNvSpPr>
          <p:nvPr>
            <p:ph type="pic" sz="quarter" idx="18" hasCustomPrompt="1"/>
          </p:nvPr>
        </p:nvSpPr>
        <p:spPr>
          <a:xfrm>
            <a:off x="7102436" y="334964"/>
            <a:ext cx="4026603" cy="4638992"/>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16" name="Textplatzhalter 15">
            <a:extLst>
              <a:ext uri="{FF2B5EF4-FFF2-40B4-BE49-F238E27FC236}">
                <a16:creationId xmlns:a16="http://schemas.microsoft.com/office/drawing/2014/main" id="{DBFCB5BF-5EA7-FC4E-A8D7-1E89B0F433F5}"/>
              </a:ext>
            </a:extLst>
          </p:cNvPr>
          <p:cNvSpPr>
            <a:spLocks noGrp="1"/>
          </p:cNvSpPr>
          <p:nvPr>
            <p:ph type="body" sz="quarter" idx="19" hasCustomPrompt="1"/>
          </p:nvPr>
        </p:nvSpPr>
        <p:spPr>
          <a:xfrm>
            <a:off x="2490526" y="4406604"/>
            <a:ext cx="2612597" cy="790236"/>
          </a:xfrm>
          <a:solidFill>
            <a:schemeClr val="bg1"/>
          </a:solidFill>
        </p:spPr>
        <p:txBody>
          <a:bodyPr lIns="180000" tIns="108000">
            <a:noAutofit/>
          </a:bodyPr>
          <a:lstStyle>
            <a:lvl1pPr marL="0" indent="0">
              <a:buNone/>
              <a:defRPr sz="2000" b="1"/>
            </a:lvl1pPr>
            <a:lvl5pPr>
              <a:defRPr/>
            </a:lvl5pPr>
          </a:lstStyle>
          <a:p>
            <a:pPr lvl="0"/>
            <a:r>
              <a:rPr lang="de-DE"/>
              <a:t>VORNAME MIT LANGEM NACHNAME</a:t>
            </a:r>
            <a:endParaRPr lang="de-CH"/>
          </a:p>
        </p:txBody>
      </p:sp>
      <p:sp>
        <p:nvSpPr>
          <p:cNvPr id="17" name="Textplatzhalter 15">
            <a:extLst>
              <a:ext uri="{FF2B5EF4-FFF2-40B4-BE49-F238E27FC236}">
                <a16:creationId xmlns:a16="http://schemas.microsoft.com/office/drawing/2014/main" id="{2ACF4C33-C7D2-D6CF-8F7A-D6E44DFEE935}"/>
              </a:ext>
            </a:extLst>
          </p:cNvPr>
          <p:cNvSpPr>
            <a:spLocks noGrp="1"/>
          </p:cNvSpPr>
          <p:nvPr>
            <p:ph type="body" sz="quarter" idx="20" hasCustomPrompt="1"/>
          </p:nvPr>
        </p:nvSpPr>
        <p:spPr>
          <a:xfrm>
            <a:off x="2490526" y="5196839"/>
            <a:ext cx="2612597" cy="1043623"/>
          </a:xfrm>
          <a:noFill/>
        </p:spPr>
        <p:txBody>
          <a:bodyPr lIns="180000" tIns="108000">
            <a:noAutofit/>
          </a:bodyPr>
          <a:lstStyle>
            <a:lvl1pPr>
              <a:defRPr sz="1400"/>
            </a:lvl1pPr>
            <a:lvl5pPr>
              <a:defRPr/>
            </a:lvl5pPr>
            <a:lvl6pPr>
              <a:defRPr sz="1400"/>
            </a:lvl6pPr>
          </a:lstStyle>
          <a:p>
            <a:pPr lvl="0"/>
            <a:r>
              <a:rPr lang="de-DE"/>
              <a:t>Text/Inhalt einfügen</a:t>
            </a:r>
          </a:p>
        </p:txBody>
      </p:sp>
      <p:sp>
        <p:nvSpPr>
          <p:cNvPr id="18" name="Textplatzhalter 15">
            <a:extLst>
              <a:ext uri="{FF2B5EF4-FFF2-40B4-BE49-F238E27FC236}">
                <a16:creationId xmlns:a16="http://schemas.microsoft.com/office/drawing/2014/main" id="{236F262D-4D32-E460-FC65-3DAD6E262BC7}"/>
              </a:ext>
            </a:extLst>
          </p:cNvPr>
          <p:cNvSpPr>
            <a:spLocks noGrp="1"/>
          </p:cNvSpPr>
          <p:nvPr>
            <p:ph type="body" sz="quarter" idx="21" hasCustomPrompt="1"/>
          </p:nvPr>
        </p:nvSpPr>
        <p:spPr>
          <a:xfrm>
            <a:off x="8516442" y="4406604"/>
            <a:ext cx="2612597" cy="790236"/>
          </a:xfrm>
          <a:solidFill>
            <a:schemeClr val="bg1"/>
          </a:solidFill>
        </p:spPr>
        <p:txBody>
          <a:bodyPr lIns="180000" tIns="108000">
            <a:noAutofit/>
          </a:bodyPr>
          <a:lstStyle>
            <a:lvl1pPr marL="0" indent="0">
              <a:buNone/>
              <a:defRPr sz="2000" b="1"/>
            </a:lvl1pPr>
            <a:lvl5pPr>
              <a:defRPr/>
            </a:lvl5pPr>
          </a:lstStyle>
          <a:p>
            <a:pPr lvl="0"/>
            <a:r>
              <a:rPr lang="de-DE"/>
              <a:t>VORNAME MIT LANGEM NACHNAME</a:t>
            </a:r>
            <a:endParaRPr lang="de-CH"/>
          </a:p>
        </p:txBody>
      </p:sp>
      <p:sp>
        <p:nvSpPr>
          <p:cNvPr id="19" name="Textplatzhalter 15">
            <a:extLst>
              <a:ext uri="{FF2B5EF4-FFF2-40B4-BE49-F238E27FC236}">
                <a16:creationId xmlns:a16="http://schemas.microsoft.com/office/drawing/2014/main" id="{99A405D1-8F4C-1716-A038-7539B0C4358B}"/>
              </a:ext>
            </a:extLst>
          </p:cNvPr>
          <p:cNvSpPr>
            <a:spLocks noGrp="1"/>
          </p:cNvSpPr>
          <p:nvPr>
            <p:ph type="body" sz="quarter" idx="22" hasCustomPrompt="1"/>
          </p:nvPr>
        </p:nvSpPr>
        <p:spPr>
          <a:xfrm>
            <a:off x="8516442" y="5196839"/>
            <a:ext cx="2612597" cy="1043623"/>
          </a:xfrm>
          <a:noFill/>
        </p:spPr>
        <p:txBody>
          <a:bodyPr lIns="180000" tIns="108000">
            <a:noAutofit/>
          </a:bodyPr>
          <a:lstStyle>
            <a:lvl1pPr>
              <a:defRPr sz="1400"/>
            </a:lvl1pPr>
            <a:lvl5pPr>
              <a:defRPr/>
            </a:lvl5pPr>
            <a:lvl6pPr>
              <a:defRPr sz="1400"/>
            </a:lvl6pPr>
          </a:lstStyle>
          <a:p>
            <a:pPr lvl="0"/>
            <a:r>
              <a:rPr lang="de-DE"/>
              <a:t>Text/Inhalt einfügen</a:t>
            </a:r>
          </a:p>
        </p:txBody>
      </p:sp>
      <p:grpSp>
        <p:nvGrpSpPr>
          <p:cNvPr id="24" name="Gruppieren 23">
            <a:extLst>
              <a:ext uri="{FF2B5EF4-FFF2-40B4-BE49-F238E27FC236}">
                <a16:creationId xmlns:a16="http://schemas.microsoft.com/office/drawing/2014/main" id="{1EBFD51E-3A7B-2E29-B285-89313E720C3F}"/>
              </a:ext>
            </a:extLst>
          </p:cNvPr>
          <p:cNvGrpSpPr/>
          <p:nvPr userDrawn="1"/>
        </p:nvGrpSpPr>
        <p:grpSpPr>
          <a:xfrm>
            <a:off x="-2259500" y="0"/>
            <a:ext cx="16723700" cy="6858000"/>
            <a:chOff x="-2259500" y="0"/>
            <a:chExt cx="16723700" cy="6858000"/>
          </a:xfrm>
        </p:grpSpPr>
        <p:grpSp>
          <p:nvGrpSpPr>
            <p:cNvPr id="25" name="Gruppieren 24">
              <a:extLst>
                <a:ext uri="{FF2B5EF4-FFF2-40B4-BE49-F238E27FC236}">
                  <a16:creationId xmlns:a16="http://schemas.microsoft.com/office/drawing/2014/main" id="{1E484724-1300-BBE0-B84F-2AAAC4611757}"/>
                </a:ext>
              </a:extLst>
            </p:cNvPr>
            <p:cNvGrpSpPr/>
            <p:nvPr userDrawn="1"/>
          </p:nvGrpSpPr>
          <p:grpSpPr>
            <a:xfrm>
              <a:off x="-2259500" y="0"/>
              <a:ext cx="16723700" cy="6858000"/>
              <a:chOff x="-2259500" y="0"/>
              <a:chExt cx="16723700" cy="6858000"/>
            </a:xfrm>
            <a:solidFill>
              <a:schemeClr val="bg2"/>
            </a:solidFill>
          </p:grpSpPr>
          <p:sp>
            <p:nvSpPr>
              <p:cNvPr id="28" name="Hinweis">
                <a:extLst>
                  <a:ext uri="{FF2B5EF4-FFF2-40B4-BE49-F238E27FC236}">
                    <a16:creationId xmlns:a16="http://schemas.microsoft.com/office/drawing/2014/main" id="{E37248DA-35B9-ABA4-4983-2742CCAABE34}"/>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nvGrpSpPr>
              <p:cNvPr id="29" name="Gruppieren 28">
                <a:extLst>
                  <a:ext uri="{FF2B5EF4-FFF2-40B4-BE49-F238E27FC236}">
                    <a16:creationId xmlns:a16="http://schemas.microsoft.com/office/drawing/2014/main" id="{A1E5BE92-A37F-4496-1451-F89627215FFC}"/>
                  </a:ext>
                </a:extLst>
              </p:cNvPr>
              <p:cNvGrpSpPr/>
              <p:nvPr userDrawn="1"/>
            </p:nvGrpSpPr>
            <p:grpSpPr>
              <a:xfrm>
                <a:off x="12268200" y="0"/>
                <a:ext cx="2196000" cy="6858000"/>
                <a:chOff x="12268200" y="0"/>
                <a:chExt cx="2196000" cy="6858000"/>
              </a:xfrm>
              <a:grpFill/>
            </p:grpSpPr>
            <p:grpSp>
              <p:nvGrpSpPr>
                <p:cNvPr id="30" name="Hinweis">
                  <a:extLst>
                    <a:ext uri="{FF2B5EF4-FFF2-40B4-BE49-F238E27FC236}">
                      <a16:creationId xmlns:a16="http://schemas.microsoft.com/office/drawing/2014/main" id="{6B5F4EBA-DE49-88E8-24DA-B2520D7D9C88}"/>
                    </a:ext>
                  </a:extLst>
                </p:cNvPr>
                <p:cNvGrpSpPr/>
                <p:nvPr/>
              </p:nvGrpSpPr>
              <p:grpSpPr>
                <a:xfrm>
                  <a:off x="12268200" y="0"/>
                  <a:ext cx="2196000" cy="4839991"/>
                  <a:chOff x="12268200" y="0"/>
                  <a:chExt cx="2196000" cy="4839991"/>
                </a:xfrm>
                <a:grpFill/>
              </p:grpSpPr>
              <p:sp>
                <p:nvSpPr>
                  <p:cNvPr id="32" name="Hinweis">
                    <a:extLst>
                      <a:ext uri="{FF2B5EF4-FFF2-40B4-BE49-F238E27FC236}">
                        <a16:creationId xmlns:a16="http://schemas.microsoft.com/office/drawing/2014/main" id="{64317B7A-805F-B1B3-D86D-2542692CB2FB}"/>
                      </a:ext>
                    </a:extLst>
                  </p:cNvPr>
                  <p:cNvSpPr/>
                  <p:nvPr/>
                </p:nvSpPr>
                <p:spPr>
                  <a:xfrm>
                    <a:off x="12268200" y="3445699"/>
                    <a:ext cx="2196000" cy="1394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33" name="Hinweis">
                    <a:extLst>
                      <a:ext uri="{FF2B5EF4-FFF2-40B4-BE49-F238E27FC236}">
                        <a16:creationId xmlns:a16="http://schemas.microsoft.com/office/drawing/2014/main" id="{1BFF4195-0164-7B6C-1B94-D72CE0B09369}"/>
                      </a:ext>
                    </a:extLst>
                  </p:cNvPr>
                  <p:cNvSpPr/>
                  <p:nvPr/>
                </p:nvSpPr>
                <p:spPr>
                  <a:xfrm>
                    <a:off x="12268200" y="0"/>
                    <a:ext cx="2196000" cy="1645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34" name="Hinweis">
                    <a:extLst>
                      <a:ext uri="{FF2B5EF4-FFF2-40B4-BE49-F238E27FC236}">
                        <a16:creationId xmlns:a16="http://schemas.microsoft.com/office/drawing/2014/main" id="{DBDF5BA5-77B1-E884-606D-D1383439CDF3}"/>
                      </a:ext>
                    </a:extLst>
                  </p:cNvPr>
                  <p:cNvSpPr/>
                  <p:nvPr/>
                </p:nvSpPr>
                <p:spPr>
                  <a:xfrm>
                    <a:off x="12268200" y="1857988"/>
                    <a:ext cx="2196000" cy="13756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grpSp>
            <p:sp>
              <p:nvSpPr>
                <p:cNvPr id="31" name="Hinweis">
                  <a:extLst>
                    <a:ext uri="{FF2B5EF4-FFF2-40B4-BE49-F238E27FC236}">
                      <a16:creationId xmlns:a16="http://schemas.microsoft.com/office/drawing/2014/main" id="{111DCD9D-5588-46D3-35F5-0337E84BA111}"/>
                    </a:ext>
                  </a:extLst>
                </p:cNvPr>
                <p:cNvSpPr/>
                <p:nvPr/>
              </p:nvSpPr>
              <p:spPr>
                <a:xfrm>
                  <a:off x="12268200" y="5052060"/>
                  <a:ext cx="2196000" cy="18059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grpSp>
        <p:sp>
          <p:nvSpPr>
            <p:cNvPr id="26" name="Hinweis">
              <a:extLst>
                <a:ext uri="{FF2B5EF4-FFF2-40B4-BE49-F238E27FC236}">
                  <a16:creationId xmlns:a16="http://schemas.microsoft.com/office/drawing/2014/main" id="{26B363C9-4422-8311-938B-2A38F0E530C6}"/>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Text layouten:</a:t>
              </a:r>
            </a:p>
            <a:p>
              <a:pPr marL="342900" indent="-342900">
                <a:buAutoNum type="arabicPeriod"/>
              </a:pPr>
              <a:r>
                <a:rPr lang="de-CH" sz="1400">
                  <a:solidFill>
                    <a:schemeClr val="tx1"/>
                  </a:solidFill>
                </a:rPr>
                <a:t>Markiere den Text</a:t>
              </a:r>
            </a:p>
            <a:p>
              <a:pPr marL="342900" indent="-342900">
                <a:buAutoNum type="arabicPeriod"/>
              </a:pPr>
              <a:r>
                <a:rPr lang="de-CH" sz="1400">
                  <a:solidFill>
                    <a:schemeClr val="tx1"/>
                  </a:solidFill>
                </a:rPr>
                <a:t>Wähle in der Registerkarte Start im Bereich Absatz das Symbol “Listenebene erhöhen”.</a:t>
              </a:r>
            </a:p>
            <a:p>
              <a:pPr marL="342900" indent="-342900">
                <a:buAutoNum type="arabicPeriod"/>
              </a:pPr>
              <a:r>
                <a:rPr lang="de-CH" sz="1400">
                  <a:solidFill>
                    <a:schemeClr val="tx1"/>
                  </a:solidFill>
                </a:rPr>
                <a:t>Klicke Dich durch </a:t>
              </a:r>
              <a:br>
                <a:rPr lang="de-CH" sz="1400">
                  <a:solidFill>
                    <a:schemeClr val="tx1"/>
                  </a:solidFill>
                </a:rPr>
              </a:br>
              <a:r>
                <a:rPr lang="de-CH" sz="1400">
                  <a:solidFill>
                    <a:schemeClr val="tx1"/>
                  </a:solidFill>
                </a:rPr>
                <a:t>die 3 definierten Textebenen.</a:t>
              </a:r>
            </a:p>
          </p:txBody>
        </p:sp>
        <p:pic>
          <p:nvPicPr>
            <p:cNvPr id="27" name="Hinweis">
              <a:extLst>
                <a:ext uri="{FF2B5EF4-FFF2-40B4-BE49-F238E27FC236}">
                  <a16:creationId xmlns:a16="http://schemas.microsoft.com/office/drawing/2014/main" id="{BFD3AAB5-207A-A360-F632-B98EDC0DBAE7}"/>
                </a:ext>
              </a:extLst>
            </p:cNvPr>
            <p:cNvPicPr>
              <a:picLocks noChangeAspect="1"/>
            </p:cNvPicPr>
            <p:nvPr userDrawn="1"/>
          </p:nvPicPr>
          <p:blipFill>
            <a:blip r:embed="rId2"/>
            <a:stretch>
              <a:fillRect/>
            </a:stretch>
          </p:blipFill>
          <p:spPr>
            <a:xfrm>
              <a:off x="-2190000" y="1248228"/>
              <a:ext cx="257211" cy="295316"/>
            </a:xfrm>
            <a:prstGeom prst="rect">
              <a:avLst/>
            </a:prstGeom>
            <a:solidFill>
              <a:schemeClr val="bg2"/>
            </a:solidFill>
          </p:spPr>
        </p:pic>
      </p:grpSp>
      <p:sp>
        <p:nvSpPr>
          <p:cNvPr id="2" name="Datumsplatzhalter 2">
            <a:extLst>
              <a:ext uri="{FF2B5EF4-FFF2-40B4-BE49-F238E27FC236}">
                <a16:creationId xmlns:a16="http://schemas.microsoft.com/office/drawing/2014/main" id="{4FD1B56E-8A10-EE9F-F5EE-100F833C93DB}"/>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7" name="Fußzeilenplatzhalter 3">
            <a:extLst>
              <a:ext uri="{FF2B5EF4-FFF2-40B4-BE49-F238E27FC236}">
                <a16:creationId xmlns:a16="http://schemas.microsoft.com/office/drawing/2014/main" id="{100DA352-0430-EC30-B889-481EE6EFE0A0}"/>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8" name="Foliennummernplatzhalter 4">
            <a:extLst>
              <a:ext uri="{FF2B5EF4-FFF2-40B4-BE49-F238E27FC236}">
                <a16:creationId xmlns:a16="http://schemas.microsoft.com/office/drawing/2014/main" id="{38A08C0C-86C3-8125-43BD-4D0F15BB5296}"/>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115855897"/>
      </p:ext>
    </p:extLst>
  </p:cSld>
  <p:clrMapOvr>
    <a:masterClrMapping/>
  </p:clrMapOvr>
  <p:extLst>
    <p:ext uri="{DCECCB84-F9BA-43D5-87BE-67443E8EF086}">
      <p15:sldGuideLst xmlns:p15="http://schemas.microsoft.com/office/powerpoint/2012/main">
        <p15:guide id="1" pos="3582" userDrawn="1">
          <p15:clr>
            <a:srgbClr val="FBAE40"/>
          </p15:clr>
        </p15:guide>
        <p15:guide id="2" pos="40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und Diagramm - kontras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22AB1C1-F86D-B873-0FFD-013CFBD7BB44}"/>
              </a:ext>
            </a:extLst>
          </p:cNvPr>
          <p:cNvSpPr/>
          <p:nvPr userDrawn="1"/>
        </p:nvSpPr>
        <p:spPr>
          <a:xfrm>
            <a:off x="6496050" y="0"/>
            <a:ext cx="5695950" cy="6858000"/>
          </a:xfrm>
          <a:prstGeom prst="rect">
            <a:avLst/>
          </a:prstGeom>
          <a:solidFill>
            <a:srgbClr val="F3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Diagrammplatzhalter 7">
            <a:extLst>
              <a:ext uri="{FF2B5EF4-FFF2-40B4-BE49-F238E27FC236}">
                <a16:creationId xmlns:a16="http://schemas.microsoft.com/office/drawing/2014/main" id="{53D7BEAB-0937-CABB-4E75-8003F5816F95}"/>
              </a:ext>
            </a:extLst>
          </p:cNvPr>
          <p:cNvSpPr>
            <a:spLocks noGrp="1"/>
          </p:cNvSpPr>
          <p:nvPr>
            <p:ph type="chart" sz="quarter" idx="18"/>
          </p:nvPr>
        </p:nvSpPr>
        <p:spPr>
          <a:xfrm>
            <a:off x="6972299" y="335756"/>
            <a:ext cx="4767263" cy="5276794"/>
          </a:xfrm>
          <a:noFill/>
        </p:spPr>
        <p:txBody>
          <a:bodyPr/>
          <a:lstStyle/>
          <a:p>
            <a:r>
              <a:rPr lang="de-DE"/>
              <a:t>Diagramm durch Klicken auf Symbol hinzufügen</a:t>
            </a:r>
            <a:endParaRPr lang="de-CH"/>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5147469" cy="1059656"/>
          </a:xfrm>
        </p:spPr>
        <p:txBody>
          <a:bodyPr/>
          <a:lstStyle>
            <a:lvl1pPr>
              <a:defRPr/>
            </a:lvl1pPr>
          </a:lstStyle>
          <a:p>
            <a:r>
              <a:rPr lang="de-DE"/>
              <a:t>Titel hier auf ein oder </a:t>
            </a:r>
            <a:br>
              <a:rPr lang="de-DE"/>
            </a:br>
            <a:r>
              <a:rPr lang="de-DE"/>
              <a:t>zwei Zeilen einfügen</a:t>
            </a:r>
            <a:endParaRPr lang="de-CH"/>
          </a:p>
        </p:txBody>
      </p:sp>
      <p:sp>
        <p:nvSpPr>
          <p:cNvPr id="15" name="Textplatzhalter 15">
            <a:extLst>
              <a:ext uri="{FF2B5EF4-FFF2-40B4-BE49-F238E27FC236}">
                <a16:creationId xmlns:a16="http://schemas.microsoft.com/office/drawing/2014/main" id="{26C0D141-558D-444E-D097-BEDE8F351481}"/>
              </a:ext>
            </a:extLst>
          </p:cNvPr>
          <p:cNvSpPr>
            <a:spLocks noGrp="1"/>
          </p:cNvSpPr>
          <p:nvPr>
            <p:ph type="body" sz="quarter" idx="20" hasCustomPrompt="1"/>
          </p:nvPr>
        </p:nvSpPr>
        <p:spPr>
          <a:xfrm>
            <a:off x="6972299" y="5851683"/>
            <a:ext cx="4767264" cy="389544"/>
          </a:xfrm>
          <a:noFill/>
        </p:spPr>
        <p:txBody>
          <a:bodyPr lIns="0" tIns="0"/>
          <a:lstStyle>
            <a:lvl1pPr>
              <a:defRPr/>
            </a:lvl1pPr>
            <a:lvl5pPr>
              <a:defRPr/>
            </a:lvl5pPr>
            <a:lvl6pPr>
              <a:defRPr/>
            </a:lvl6pPr>
          </a:lstStyle>
          <a:p>
            <a:pPr lvl="8"/>
            <a:r>
              <a:rPr lang="de-DE"/>
              <a:t>Position</a:t>
            </a:r>
            <a:endParaRPr lang="de-CH"/>
          </a:p>
        </p:txBody>
      </p:sp>
      <p:pic>
        <p:nvPicPr>
          <p:cNvPr id="6" name="Grafik 5">
            <a:extLst>
              <a:ext uri="{FF2B5EF4-FFF2-40B4-BE49-F238E27FC236}">
                <a16:creationId xmlns:a16="http://schemas.microsoft.com/office/drawing/2014/main" id="{AAC55A18-5E51-EF2D-6FAB-F4809E28B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4543" y="6472148"/>
            <a:ext cx="815340" cy="121586"/>
          </a:xfrm>
          <a:prstGeom prst="rect">
            <a:avLst/>
          </a:prstGeom>
        </p:spPr>
      </p:pic>
      <p:sp>
        <p:nvSpPr>
          <p:cNvPr id="8" name="Textplatzhalter 7">
            <a:extLst>
              <a:ext uri="{FF2B5EF4-FFF2-40B4-BE49-F238E27FC236}">
                <a16:creationId xmlns:a16="http://schemas.microsoft.com/office/drawing/2014/main" id="{6471DF0C-E260-A887-F93F-B2AD5DECD309}"/>
              </a:ext>
            </a:extLst>
          </p:cNvPr>
          <p:cNvSpPr>
            <a:spLocks noGrp="1"/>
          </p:cNvSpPr>
          <p:nvPr>
            <p:ph type="body" sz="quarter" idx="21" hasCustomPrompt="1"/>
          </p:nvPr>
        </p:nvSpPr>
        <p:spPr>
          <a:xfrm>
            <a:off x="538957" y="1715294"/>
            <a:ext cx="5147468" cy="4517395"/>
          </a:xfrm>
        </p:spPr>
        <p:txBody>
          <a:bodyPr/>
          <a:lstStyle>
            <a:lvl1pPr>
              <a:defRPr/>
            </a:lvl1pPr>
          </a:lstStyle>
          <a:p>
            <a:pPr lvl="0"/>
            <a:r>
              <a:rPr lang="de-DE"/>
              <a:t>Text einfügen</a:t>
            </a:r>
          </a:p>
        </p:txBody>
      </p:sp>
      <p:grpSp>
        <p:nvGrpSpPr>
          <p:cNvPr id="17" name="Gruppieren 16">
            <a:extLst>
              <a:ext uri="{FF2B5EF4-FFF2-40B4-BE49-F238E27FC236}">
                <a16:creationId xmlns:a16="http://schemas.microsoft.com/office/drawing/2014/main" id="{FAA0CD40-D006-3694-A559-1BA5D39489C0}"/>
              </a:ext>
            </a:extLst>
          </p:cNvPr>
          <p:cNvGrpSpPr/>
          <p:nvPr userDrawn="1"/>
        </p:nvGrpSpPr>
        <p:grpSpPr>
          <a:xfrm>
            <a:off x="-2259500" y="0"/>
            <a:ext cx="16723700" cy="6858000"/>
            <a:chOff x="-2259500" y="0"/>
            <a:chExt cx="16723700" cy="6858000"/>
          </a:xfrm>
        </p:grpSpPr>
        <p:grpSp>
          <p:nvGrpSpPr>
            <p:cNvPr id="18" name="Gruppieren 17">
              <a:extLst>
                <a:ext uri="{FF2B5EF4-FFF2-40B4-BE49-F238E27FC236}">
                  <a16:creationId xmlns:a16="http://schemas.microsoft.com/office/drawing/2014/main" id="{95AC7826-6C6C-9264-7228-18BBE3F3BBB5}"/>
                </a:ext>
              </a:extLst>
            </p:cNvPr>
            <p:cNvGrpSpPr/>
            <p:nvPr userDrawn="1"/>
          </p:nvGrpSpPr>
          <p:grpSpPr>
            <a:xfrm>
              <a:off x="-2259500" y="0"/>
              <a:ext cx="16723700" cy="6858000"/>
              <a:chOff x="-2259500" y="0"/>
              <a:chExt cx="16723700" cy="6858000"/>
            </a:xfrm>
          </p:grpSpPr>
          <p:sp>
            <p:nvSpPr>
              <p:cNvPr id="21" name="Hinweis">
                <a:extLst>
                  <a:ext uri="{FF2B5EF4-FFF2-40B4-BE49-F238E27FC236}">
                    <a16:creationId xmlns:a16="http://schemas.microsoft.com/office/drawing/2014/main" id="{A3B35B81-DCD1-51A6-1630-291AC52D7735}"/>
                  </a:ext>
                </a:extLst>
              </p:cNvPr>
              <p:cNvSpPr/>
              <p:nvPr/>
            </p:nvSpPr>
            <p:spPr>
              <a:xfrm>
                <a:off x="12268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22" name="Hinweis">
                <a:extLst>
                  <a:ext uri="{FF2B5EF4-FFF2-40B4-BE49-F238E27FC236}">
                    <a16:creationId xmlns:a16="http://schemas.microsoft.com/office/drawing/2014/main" id="{EABE8441-0BEB-A11A-4E1C-CAAE993E2BCE}"/>
                  </a:ext>
                </a:extLst>
              </p:cNvPr>
              <p:cNvSpPr/>
              <p:nvPr/>
            </p:nvSpPr>
            <p:spPr>
              <a:xfrm>
                <a:off x="-2259500" y="5470677"/>
                <a:ext cx="2196000" cy="13873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sp>
          <p:nvSpPr>
            <p:cNvPr id="19" name="Hinweis">
              <a:extLst>
                <a:ext uri="{FF2B5EF4-FFF2-40B4-BE49-F238E27FC236}">
                  <a16:creationId xmlns:a16="http://schemas.microsoft.com/office/drawing/2014/main" id="{0A632512-D924-A15F-260F-FE6DF0A5DCAB}"/>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Text layouten:</a:t>
              </a:r>
            </a:p>
            <a:p>
              <a:pPr marL="342900" indent="-342900">
                <a:buAutoNum type="arabicPeriod"/>
              </a:pPr>
              <a:r>
                <a:rPr lang="de-CH" sz="1400">
                  <a:solidFill>
                    <a:schemeClr val="tx1"/>
                  </a:solidFill>
                </a:rPr>
                <a:t>Markiere den Text</a:t>
              </a:r>
            </a:p>
            <a:p>
              <a:pPr marL="342900" indent="-342900">
                <a:buAutoNum type="arabicPeriod"/>
              </a:pPr>
              <a:r>
                <a:rPr lang="de-CH" sz="1400">
                  <a:solidFill>
                    <a:schemeClr val="tx1"/>
                  </a:solidFill>
                </a:rPr>
                <a:t>Wähle in der Registerkarte Start im Bereich Absatz das Symbol “Listenebene erhöhen”.</a:t>
              </a:r>
            </a:p>
            <a:p>
              <a:pPr marL="342900" indent="-342900">
                <a:buAutoNum type="arabicPeriod"/>
              </a:pPr>
              <a:r>
                <a:rPr lang="de-CH" sz="1400">
                  <a:solidFill>
                    <a:schemeClr val="tx1"/>
                  </a:solidFill>
                </a:rPr>
                <a:t>Klicke Dich durch </a:t>
              </a:r>
              <a:br>
                <a:rPr lang="de-CH" sz="1400">
                  <a:solidFill>
                    <a:schemeClr val="tx1"/>
                  </a:solidFill>
                </a:rPr>
              </a:br>
              <a:r>
                <a:rPr lang="de-CH" sz="1400">
                  <a:solidFill>
                    <a:schemeClr val="tx1"/>
                  </a:solidFill>
                </a:rPr>
                <a:t>die 3 definierten Textebenen.</a:t>
              </a:r>
            </a:p>
          </p:txBody>
        </p:sp>
        <p:pic>
          <p:nvPicPr>
            <p:cNvPr id="20" name="Hinweis">
              <a:extLst>
                <a:ext uri="{FF2B5EF4-FFF2-40B4-BE49-F238E27FC236}">
                  <a16:creationId xmlns:a16="http://schemas.microsoft.com/office/drawing/2014/main" id="{DAD639EB-3843-5BEE-1190-36D6DFA5EAF1}"/>
                </a:ext>
              </a:extLst>
            </p:cNvPr>
            <p:cNvPicPr>
              <a:picLocks noChangeAspect="1"/>
            </p:cNvPicPr>
            <p:nvPr userDrawn="1"/>
          </p:nvPicPr>
          <p:blipFill>
            <a:blip r:embed="rId3"/>
            <a:stretch>
              <a:fillRect/>
            </a:stretch>
          </p:blipFill>
          <p:spPr>
            <a:xfrm>
              <a:off x="-2190000" y="1248228"/>
              <a:ext cx="257211" cy="295316"/>
            </a:xfrm>
            <a:prstGeom prst="rect">
              <a:avLst/>
            </a:prstGeom>
            <a:solidFill>
              <a:schemeClr val="bg2"/>
            </a:solidFill>
          </p:spPr>
        </p:pic>
      </p:grpSp>
      <p:sp>
        <p:nvSpPr>
          <p:cNvPr id="7" name="Datumsplatzhalter 2">
            <a:extLst>
              <a:ext uri="{FF2B5EF4-FFF2-40B4-BE49-F238E27FC236}">
                <a16:creationId xmlns:a16="http://schemas.microsoft.com/office/drawing/2014/main" id="{824476EC-DD80-7F76-4C44-93E57F6CD658}"/>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0" name="Fußzeilenplatzhalter 3">
            <a:extLst>
              <a:ext uri="{FF2B5EF4-FFF2-40B4-BE49-F238E27FC236}">
                <a16:creationId xmlns:a16="http://schemas.microsoft.com/office/drawing/2014/main" id="{9D619308-6D5A-65D2-E28B-8034FB353575}"/>
              </a:ext>
            </a:extLst>
          </p:cNvPr>
          <p:cNvSpPr>
            <a:spLocks noGrp="1"/>
          </p:cNvSpPr>
          <p:nvPr>
            <p:ph type="ftr" sz="quarter" idx="11"/>
          </p:nvPr>
        </p:nvSpPr>
        <p:spPr>
          <a:xfrm>
            <a:off x="1548535" y="6454140"/>
            <a:ext cx="4547465" cy="169546"/>
          </a:xfrm>
          <a:prstGeom prst="rect">
            <a:avLst/>
          </a:prstGeom>
        </p:spPr>
        <p:txBody>
          <a:bodyPr/>
          <a:lstStyle/>
          <a:p>
            <a:r>
              <a:rPr lang="de-CH"/>
              <a:t>© suissetec | Laura Leibundgut und Caroline Schlevinski</a:t>
            </a:r>
          </a:p>
        </p:txBody>
      </p:sp>
      <p:sp>
        <p:nvSpPr>
          <p:cNvPr id="11" name="Foliennummernplatzhalter 4">
            <a:extLst>
              <a:ext uri="{FF2B5EF4-FFF2-40B4-BE49-F238E27FC236}">
                <a16:creationId xmlns:a16="http://schemas.microsoft.com/office/drawing/2014/main" id="{5DCF289E-33B9-6C92-24F5-8C643A5C6473}"/>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855025899"/>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und Diagramm - weiss">
    <p:spTree>
      <p:nvGrpSpPr>
        <p:cNvPr id="1" name=""/>
        <p:cNvGrpSpPr/>
        <p:nvPr/>
      </p:nvGrpSpPr>
      <p:grpSpPr>
        <a:xfrm>
          <a:off x="0" y="0"/>
          <a:ext cx="0" cy="0"/>
          <a:chOff x="0" y="0"/>
          <a:chExt cx="0" cy="0"/>
        </a:xfrm>
      </p:grpSpPr>
      <p:sp>
        <p:nvSpPr>
          <p:cNvPr id="9" name="Diagrammplatzhalter 7">
            <a:extLst>
              <a:ext uri="{FF2B5EF4-FFF2-40B4-BE49-F238E27FC236}">
                <a16:creationId xmlns:a16="http://schemas.microsoft.com/office/drawing/2014/main" id="{53D7BEAB-0937-CABB-4E75-8003F5816F95}"/>
              </a:ext>
            </a:extLst>
          </p:cNvPr>
          <p:cNvSpPr>
            <a:spLocks noGrp="1"/>
          </p:cNvSpPr>
          <p:nvPr>
            <p:ph type="chart" sz="quarter" idx="18"/>
          </p:nvPr>
        </p:nvSpPr>
        <p:spPr>
          <a:xfrm>
            <a:off x="6972299" y="335756"/>
            <a:ext cx="4767263" cy="5276794"/>
          </a:xfrm>
          <a:noFill/>
        </p:spPr>
        <p:txBody>
          <a:bodyPr/>
          <a:lstStyle/>
          <a:p>
            <a:r>
              <a:rPr lang="de-DE"/>
              <a:t>Diagramm durch Klicken auf Symbol hinzufügen</a:t>
            </a:r>
            <a:endParaRPr lang="de-CH"/>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5147469" cy="1059656"/>
          </a:xfrm>
        </p:spPr>
        <p:txBody>
          <a:bodyPr/>
          <a:lstStyle>
            <a:lvl1pPr>
              <a:defRPr/>
            </a:lvl1pPr>
          </a:lstStyle>
          <a:p>
            <a:r>
              <a:rPr lang="de-DE"/>
              <a:t>Titel hier auf ein oder </a:t>
            </a:r>
            <a:br>
              <a:rPr lang="de-DE"/>
            </a:br>
            <a:r>
              <a:rPr lang="de-DE"/>
              <a:t>zwei Zeilen einfügen</a:t>
            </a:r>
            <a:endParaRPr lang="de-CH"/>
          </a:p>
        </p:txBody>
      </p:sp>
      <p:sp>
        <p:nvSpPr>
          <p:cNvPr id="15" name="Textplatzhalter 15">
            <a:extLst>
              <a:ext uri="{FF2B5EF4-FFF2-40B4-BE49-F238E27FC236}">
                <a16:creationId xmlns:a16="http://schemas.microsoft.com/office/drawing/2014/main" id="{26C0D141-558D-444E-D097-BEDE8F351481}"/>
              </a:ext>
            </a:extLst>
          </p:cNvPr>
          <p:cNvSpPr>
            <a:spLocks noGrp="1"/>
          </p:cNvSpPr>
          <p:nvPr>
            <p:ph type="body" sz="quarter" idx="20" hasCustomPrompt="1"/>
          </p:nvPr>
        </p:nvSpPr>
        <p:spPr>
          <a:xfrm>
            <a:off x="6972299" y="5851683"/>
            <a:ext cx="4767264" cy="389544"/>
          </a:xfrm>
          <a:noFill/>
        </p:spPr>
        <p:txBody>
          <a:bodyPr lIns="0" tIns="0"/>
          <a:lstStyle>
            <a:lvl1pPr marL="0" indent="0">
              <a:buNone/>
              <a:defRPr sz="1200"/>
            </a:lvl1pPr>
            <a:lvl5pPr>
              <a:defRPr/>
            </a:lvl5pPr>
            <a:lvl6pPr>
              <a:defRPr/>
            </a:lvl6pPr>
          </a:lstStyle>
          <a:p>
            <a:pPr lvl="0"/>
            <a:r>
              <a:rPr lang="de-DE"/>
              <a:t>Position</a:t>
            </a:r>
            <a:endParaRPr lang="de-CH"/>
          </a:p>
        </p:txBody>
      </p:sp>
      <p:sp>
        <p:nvSpPr>
          <p:cNvPr id="6" name="Textplatzhalter 7">
            <a:extLst>
              <a:ext uri="{FF2B5EF4-FFF2-40B4-BE49-F238E27FC236}">
                <a16:creationId xmlns:a16="http://schemas.microsoft.com/office/drawing/2014/main" id="{362118E2-6745-7143-621C-AC57C52F5340}"/>
              </a:ext>
            </a:extLst>
          </p:cNvPr>
          <p:cNvSpPr>
            <a:spLocks noGrp="1"/>
          </p:cNvSpPr>
          <p:nvPr>
            <p:ph type="body" sz="quarter" idx="21" hasCustomPrompt="1"/>
          </p:nvPr>
        </p:nvSpPr>
        <p:spPr>
          <a:xfrm>
            <a:off x="538956" y="1715294"/>
            <a:ext cx="5147469" cy="4525169"/>
          </a:xfrm>
        </p:spPr>
        <p:txBody>
          <a:bodyPr/>
          <a:lstStyle>
            <a:lvl1pPr>
              <a:defRPr/>
            </a:lvl1pPr>
          </a:lstStyle>
          <a:p>
            <a:pPr lvl="0"/>
            <a:r>
              <a:rPr lang="de-DE"/>
              <a:t>Text einfügen</a:t>
            </a:r>
          </a:p>
        </p:txBody>
      </p:sp>
      <p:grpSp>
        <p:nvGrpSpPr>
          <p:cNvPr id="14" name="Gruppieren 13">
            <a:extLst>
              <a:ext uri="{FF2B5EF4-FFF2-40B4-BE49-F238E27FC236}">
                <a16:creationId xmlns:a16="http://schemas.microsoft.com/office/drawing/2014/main" id="{83E401A7-922A-9F2F-FBAC-0BB6E001BE77}"/>
              </a:ext>
            </a:extLst>
          </p:cNvPr>
          <p:cNvGrpSpPr/>
          <p:nvPr userDrawn="1"/>
        </p:nvGrpSpPr>
        <p:grpSpPr>
          <a:xfrm>
            <a:off x="-2259500" y="0"/>
            <a:ext cx="16723700" cy="6858000"/>
            <a:chOff x="-2259500" y="0"/>
            <a:chExt cx="16723700" cy="6858000"/>
          </a:xfrm>
        </p:grpSpPr>
        <p:grpSp>
          <p:nvGrpSpPr>
            <p:cNvPr id="16" name="Gruppieren 15">
              <a:extLst>
                <a:ext uri="{FF2B5EF4-FFF2-40B4-BE49-F238E27FC236}">
                  <a16:creationId xmlns:a16="http://schemas.microsoft.com/office/drawing/2014/main" id="{85A9FD32-8B1B-8DB2-F983-0FB66FD496CD}"/>
                </a:ext>
              </a:extLst>
            </p:cNvPr>
            <p:cNvGrpSpPr/>
            <p:nvPr userDrawn="1"/>
          </p:nvGrpSpPr>
          <p:grpSpPr>
            <a:xfrm>
              <a:off x="-2259500" y="0"/>
              <a:ext cx="16723700" cy="6858000"/>
              <a:chOff x="-2259500" y="0"/>
              <a:chExt cx="16723700" cy="6858000"/>
            </a:xfrm>
          </p:grpSpPr>
          <p:sp>
            <p:nvSpPr>
              <p:cNvPr id="19" name="Hinweis">
                <a:extLst>
                  <a:ext uri="{FF2B5EF4-FFF2-40B4-BE49-F238E27FC236}">
                    <a16:creationId xmlns:a16="http://schemas.microsoft.com/office/drawing/2014/main" id="{D7CC5709-6DD1-5DAF-4FA0-33815FB18813}"/>
                  </a:ext>
                </a:extLst>
              </p:cNvPr>
              <p:cNvSpPr/>
              <p:nvPr/>
            </p:nvSpPr>
            <p:spPr>
              <a:xfrm>
                <a:off x="12268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20" name="Hinweis">
                <a:extLst>
                  <a:ext uri="{FF2B5EF4-FFF2-40B4-BE49-F238E27FC236}">
                    <a16:creationId xmlns:a16="http://schemas.microsoft.com/office/drawing/2014/main" id="{AD8096D6-7BFB-7194-E339-3464300D40D6}"/>
                  </a:ext>
                </a:extLst>
              </p:cNvPr>
              <p:cNvSpPr/>
              <p:nvPr/>
            </p:nvSpPr>
            <p:spPr>
              <a:xfrm>
                <a:off x="-2259500" y="5470677"/>
                <a:ext cx="2196000" cy="13873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sp>
          <p:nvSpPr>
            <p:cNvPr id="17" name="Hinweis">
              <a:extLst>
                <a:ext uri="{FF2B5EF4-FFF2-40B4-BE49-F238E27FC236}">
                  <a16:creationId xmlns:a16="http://schemas.microsoft.com/office/drawing/2014/main" id="{3799FDC3-30F7-704D-B3A4-7C9F7D28FF01}"/>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Text layouten:</a:t>
              </a:r>
            </a:p>
            <a:p>
              <a:pPr marL="342900" indent="-342900">
                <a:buAutoNum type="arabicPeriod"/>
              </a:pPr>
              <a:r>
                <a:rPr lang="de-CH" sz="1400">
                  <a:solidFill>
                    <a:schemeClr val="tx1"/>
                  </a:solidFill>
                </a:rPr>
                <a:t>Markiere den Text</a:t>
              </a:r>
            </a:p>
            <a:p>
              <a:pPr marL="342900" indent="-342900">
                <a:buAutoNum type="arabicPeriod"/>
              </a:pPr>
              <a:r>
                <a:rPr lang="de-CH" sz="1400">
                  <a:solidFill>
                    <a:schemeClr val="tx1"/>
                  </a:solidFill>
                </a:rPr>
                <a:t>Wähle in der Registerkarte Start im Bereich Absatz das Symbol “Listenebene erhöhen”.</a:t>
              </a:r>
            </a:p>
            <a:p>
              <a:pPr marL="342900" indent="-342900">
                <a:buAutoNum type="arabicPeriod"/>
              </a:pPr>
              <a:r>
                <a:rPr lang="de-CH" sz="1400">
                  <a:solidFill>
                    <a:schemeClr val="tx1"/>
                  </a:solidFill>
                </a:rPr>
                <a:t>Klicke Dich durch </a:t>
              </a:r>
              <a:br>
                <a:rPr lang="de-CH" sz="1400">
                  <a:solidFill>
                    <a:schemeClr val="tx1"/>
                  </a:solidFill>
                </a:rPr>
              </a:br>
              <a:r>
                <a:rPr lang="de-CH" sz="1400">
                  <a:solidFill>
                    <a:schemeClr val="tx1"/>
                  </a:solidFill>
                </a:rPr>
                <a:t>die 3 definierten Textebenen.</a:t>
              </a:r>
            </a:p>
          </p:txBody>
        </p:sp>
        <p:pic>
          <p:nvPicPr>
            <p:cNvPr id="18" name="Hinweis">
              <a:extLst>
                <a:ext uri="{FF2B5EF4-FFF2-40B4-BE49-F238E27FC236}">
                  <a16:creationId xmlns:a16="http://schemas.microsoft.com/office/drawing/2014/main" id="{C3D8EACA-7678-2073-A455-6B11F71D88EE}"/>
                </a:ext>
              </a:extLst>
            </p:cNvPr>
            <p:cNvPicPr>
              <a:picLocks noChangeAspect="1"/>
            </p:cNvPicPr>
            <p:nvPr userDrawn="1"/>
          </p:nvPicPr>
          <p:blipFill>
            <a:blip r:embed="rId2"/>
            <a:stretch>
              <a:fillRect/>
            </a:stretch>
          </p:blipFill>
          <p:spPr>
            <a:xfrm>
              <a:off x="-2190000" y="1248228"/>
              <a:ext cx="257211" cy="295316"/>
            </a:xfrm>
            <a:prstGeom prst="rect">
              <a:avLst/>
            </a:prstGeom>
            <a:solidFill>
              <a:schemeClr val="bg2"/>
            </a:solidFill>
          </p:spPr>
        </p:pic>
      </p:grpSp>
      <p:sp>
        <p:nvSpPr>
          <p:cNvPr id="7" name="Datumsplatzhalter 2">
            <a:extLst>
              <a:ext uri="{FF2B5EF4-FFF2-40B4-BE49-F238E27FC236}">
                <a16:creationId xmlns:a16="http://schemas.microsoft.com/office/drawing/2014/main" id="{67332F67-62AB-A7A5-0231-D1DF3F76EEB4}"/>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8" name="Fußzeilenplatzhalter 3">
            <a:extLst>
              <a:ext uri="{FF2B5EF4-FFF2-40B4-BE49-F238E27FC236}">
                <a16:creationId xmlns:a16="http://schemas.microsoft.com/office/drawing/2014/main" id="{FA6F47E0-3509-A885-01A6-CFCBAC3E89DA}"/>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0" name="Foliennummernplatzhalter 4">
            <a:extLst>
              <a:ext uri="{FF2B5EF4-FFF2-40B4-BE49-F238E27FC236}">
                <a16:creationId xmlns:a16="http://schemas.microsoft.com/office/drawing/2014/main" id="{E413C6D7-9A1D-806D-EA86-A7DE3AAFAF45}"/>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3548088071"/>
      </p:ext>
    </p:extLst>
  </p:cSld>
  <p:clrMapOvr>
    <a:masterClrMapping/>
  </p:clrMapOvr>
  <p:extLst>
    <p:ext uri="{DCECCB84-F9BA-43D5-87BE-67443E8EF086}">
      <p15:sldGuideLst xmlns:p15="http://schemas.microsoft.com/office/powerpoint/2012/main">
        <p15:guide id="3" pos="3582" userDrawn="1">
          <p15:clr>
            <a:srgbClr val="FBAE40"/>
          </p15:clr>
        </p15:guide>
        <p15:guide id="4" pos="43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m 2-spaltig">
    <p:spTree>
      <p:nvGrpSpPr>
        <p:cNvPr id="1" name=""/>
        <p:cNvGrpSpPr/>
        <p:nvPr/>
      </p:nvGrpSpPr>
      <p:grpSpPr>
        <a:xfrm>
          <a:off x="0" y="0"/>
          <a:ext cx="0" cy="0"/>
          <a:chOff x="0" y="0"/>
          <a:chExt cx="0" cy="0"/>
        </a:xfrm>
      </p:grpSpPr>
      <p:sp>
        <p:nvSpPr>
          <p:cNvPr id="9" name="Diagrammplatzhalter 7">
            <a:extLst>
              <a:ext uri="{FF2B5EF4-FFF2-40B4-BE49-F238E27FC236}">
                <a16:creationId xmlns:a16="http://schemas.microsoft.com/office/drawing/2014/main" id="{53D7BEAB-0937-CABB-4E75-8003F5816F95}"/>
              </a:ext>
            </a:extLst>
          </p:cNvPr>
          <p:cNvSpPr>
            <a:spLocks noGrp="1"/>
          </p:cNvSpPr>
          <p:nvPr>
            <p:ph type="chart" sz="quarter" idx="18"/>
          </p:nvPr>
        </p:nvSpPr>
        <p:spPr>
          <a:xfrm>
            <a:off x="6498432" y="1715294"/>
            <a:ext cx="5241088" cy="4525169"/>
          </a:xfrm>
          <a:noFill/>
        </p:spPr>
        <p:txBody>
          <a:bodyPr/>
          <a:lstStyle/>
          <a:p>
            <a:r>
              <a:rPr lang="de-DE"/>
              <a:t>Diagramm durch Klicken auf Symbol hinzufügen</a:t>
            </a:r>
            <a:endParaRPr lang="de-CH"/>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sp>
        <p:nvSpPr>
          <p:cNvPr id="6" name="Diagrammplatzhalter 7">
            <a:extLst>
              <a:ext uri="{FF2B5EF4-FFF2-40B4-BE49-F238E27FC236}">
                <a16:creationId xmlns:a16="http://schemas.microsoft.com/office/drawing/2014/main" id="{8BDAEECB-74B0-CABF-3AFB-64ECD89543DE}"/>
              </a:ext>
            </a:extLst>
          </p:cNvPr>
          <p:cNvSpPr>
            <a:spLocks noGrp="1"/>
          </p:cNvSpPr>
          <p:nvPr>
            <p:ph type="chart" sz="quarter" idx="19"/>
          </p:nvPr>
        </p:nvSpPr>
        <p:spPr>
          <a:xfrm>
            <a:off x="538956" y="1715294"/>
            <a:ext cx="5147469" cy="4525169"/>
          </a:xfrm>
          <a:noFill/>
        </p:spPr>
        <p:txBody>
          <a:bodyPr/>
          <a:lstStyle/>
          <a:p>
            <a:r>
              <a:rPr lang="de-DE"/>
              <a:t>Diagramm durch Klicken auf Symbol hinzufügen</a:t>
            </a:r>
            <a:endParaRPr lang="de-CH"/>
          </a:p>
        </p:txBody>
      </p:sp>
      <p:sp>
        <p:nvSpPr>
          <p:cNvPr id="7" name="Datumsplatzhalter 2">
            <a:extLst>
              <a:ext uri="{FF2B5EF4-FFF2-40B4-BE49-F238E27FC236}">
                <a16:creationId xmlns:a16="http://schemas.microsoft.com/office/drawing/2014/main" id="{36E99494-D16A-13FE-F262-BED41B306BAD}"/>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8" name="Fußzeilenplatzhalter 3">
            <a:extLst>
              <a:ext uri="{FF2B5EF4-FFF2-40B4-BE49-F238E27FC236}">
                <a16:creationId xmlns:a16="http://schemas.microsoft.com/office/drawing/2014/main" id="{7BC21218-414F-9F74-B4D4-02D6721F876B}"/>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0" name="Foliennummernplatzhalter 4">
            <a:extLst>
              <a:ext uri="{FF2B5EF4-FFF2-40B4-BE49-F238E27FC236}">
                <a16:creationId xmlns:a16="http://schemas.microsoft.com/office/drawing/2014/main" id="{7B05619F-1BD0-BA1B-AD67-11D40D9B0764}"/>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2"/>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1262082499"/>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hape + Bild vertikal">
    <p:spTree>
      <p:nvGrpSpPr>
        <p:cNvPr id="1" name=""/>
        <p:cNvGrpSpPr/>
        <p:nvPr/>
      </p:nvGrpSpPr>
      <p:grpSpPr>
        <a:xfrm>
          <a:off x="0" y="0"/>
          <a:ext cx="0" cy="0"/>
          <a:chOff x="0" y="0"/>
          <a:chExt cx="0" cy="0"/>
        </a:xfrm>
      </p:grpSpPr>
      <p:sp>
        <p:nvSpPr>
          <p:cNvPr id="31" name="Bildplatzhalter 30">
            <a:extLst>
              <a:ext uri="{FF2B5EF4-FFF2-40B4-BE49-F238E27FC236}">
                <a16:creationId xmlns:a16="http://schemas.microsoft.com/office/drawing/2014/main" id="{00884644-3680-D4E0-9B70-8212D7A25C3B}"/>
              </a:ext>
            </a:extLst>
          </p:cNvPr>
          <p:cNvSpPr>
            <a:spLocks noGrp="1"/>
          </p:cNvSpPr>
          <p:nvPr>
            <p:ph type="pic" sz="quarter" idx="16" hasCustomPrompt="1"/>
          </p:nvPr>
        </p:nvSpPr>
        <p:spPr>
          <a:xfrm>
            <a:off x="6096000" y="0"/>
            <a:ext cx="6096000" cy="6858000"/>
          </a:xfrm>
        </p:spPr>
        <p:txBody>
          <a:bodyPr tIns="936000" anchor="t"/>
          <a:lstStyle>
            <a:lvl1pPr marL="0" indent="0" algn="ctr">
              <a:buNone/>
              <a:defRPr/>
            </a:lvl1pPr>
          </a:lstStyle>
          <a:p>
            <a:pPr marL="0" lvl="0" indent="0" algn="ctr">
              <a:buNone/>
            </a:pPr>
            <a:r>
              <a:rPr lang="de-CH"/>
              <a:t>Bild durch </a:t>
            </a:r>
            <a:br>
              <a:rPr lang="de-CH"/>
            </a:br>
            <a:r>
              <a:rPr lang="de-CH" err="1"/>
              <a:t>copy+paste</a:t>
            </a:r>
            <a:r>
              <a:rPr lang="de-CH"/>
              <a:t> einfügen</a:t>
            </a:r>
          </a:p>
        </p:txBody>
      </p:sp>
      <p:sp>
        <p:nvSpPr>
          <p:cNvPr id="11" name="Textplatzhalter 10">
            <a:extLst>
              <a:ext uri="{FF2B5EF4-FFF2-40B4-BE49-F238E27FC236}">
                <a16:creationId xmlns:a16="http://schemas.microsoft.com/office/drawing/2014/main" id="{D4A71425-122D-E101-989B-466EC96D334F}"/>
              </a:ext>
            </a:extLst>
          </p:cNvPr>
          <p:cNvSpPr>
            <a:spLocks noGrp="1"/>
          </p:cNvSpPr>
          <p:nvPr>
            <p:ph type="body" sz="quarter" idx="20" hasCustomPrompt="1"/>
          </p:nvPr>
        </p:nvSpPr>
        <p:spPr>
          <a:xfrm>
            <a:off x="3322411" y="3429000"/>
            <a:ext cx="8869589" cy="3429000"/>
          </a:xfrm>
          <a:custGeom>
            <a:avLst/>
            <a:gdLst>
              <a:gd name="connsiteX0" fmla="*/ 0 w 8861213"/>
              <a:gd name="connsiteY0" fmla="*/ 0 h 3423032"/>
              <a:gd name="connsiteX1" fmla="*/ 4636359 w 8861213"/>
              <a:gd name="connsiteY1" fmla="*/ 0 h 3423032"/>
              <a:gd name="connsiteX2" fmla="*/ 8457099 w 8861213"/>
              <a:gd name="connsiteY2" fmla="*/ 2148967 h 3423032"/>
              <a:gd name="connsiteX3" fmla="*/ 8861213 w 8861213"/>
              <a:gd name="connsiteY3" fmla="*/ 2518537 h 3423032"/>
              <a:gd name="connsiteX4" fmla="*/ 8861213 w 8861213"/>
              <a:gd name="connsiteY4" fmla="*/ 3423032 h 3423032"/>
              <a:gd name="connsiteX5" fmla="*/ 5638081 w 8861213"/>
              <a:gd name="connsiteY5" fmla="*/ 3423032 h 3423032"/>
              <a:gd name="connsiteX6" fmla="*/ 5824009 w 8861213"/>
              <a:gd name="connsiteY6" fmla="*/ 3282950 h 3423032"/>
              <a:gd name="connsiteX7" fmla="*/ 5817023 w 8861213"/>
              <a:gd name="connsiteY7" fmla="*/ 3271520 h 342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213" h="3423032">
                <a:moveTo>
                  <a:pt x="0" y="0"/>
                </a:moveTo>
                <a:lnTo>
                  <a:pt x="4636359" y="0"/>
                </a:lnTo>
                <a:lnTo>
                  <a:pt x="8457099" y="2148967"/>
                </a:lnTo>
                <a:cubicBezTo>
                  <a:pt x="8617881" y="2239391"/>
                  <a:pt x="8759359" y="2364359"/>
                  <a:pt x="8861213" y="2518537"/>
                </a:cubicBezTo>
                <a:lnTo>
                  <a:pt x="8861213" y="3423032"/>
                </a:lnTo>
                <a:lnTo>
                  <a:pt x="5638081" y="3423032"/>
                </a:lnTo>
                <a:lnTo>
                  <a:pt x="5824009" y="3282950"/>
                </a:lnTo>
                <a:lnTo>
                  <a:pt x="5817023" y="3271520"/>
                </a:lnTo>
                <a:close/>
              </a:path>
            </a:pathLst>
          </a:custGeom>
          <a:gradFill>
            <a:gsLst>
              <a:gs pos="0">
                <a:srgbClr val="E7A757">
                  <a:alpha val="80000"/>
                </a:srgbClr>
              </a:gs>
              <a:gs pos="100000">
                <a:schemeClr val="accent5"/>
              </a:gs>
            </a:gsLst>
            <a:lin ang="2700000" scaled="0"/>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.i</a:t>
            </a:r>
          </a:p>
        </p:txBody>
      </p:sp>
      <p:sp>
        <p:nvSpPr>
          <p:cNvPr id="12" name="Textplatzhalter 11">
            <a:extLst>
              <a:ext uri="{FF2B5EF4-FFF2-40B4-BE49-F238E27FC236}">
                <a16:creationId xmlns:a16="http://schemas.microsoft.com/office/drawing/2014/main" id="{8335002D-A4D2-7241-755F-24C453DF3637}"/>
              </a:ext>
            </a:extLst>
          </p:cNvPr>
          <p:cNvSpPr>
            <a:spLocks noGrp="1"/>
          </p:cNvSpPr>
          <p:nvPr>
            <p:ph type="body" sz="quarter" idx="19" hasCustomPrompt="1"/>
          </p:nvPr>
        </p:nvSpPr>
        <p:spPr>
          <a:xfrm>
            <a:off x="0" y="0"/>
            <a:ext cx="7962676" cy="3429000"/>
          </a:xfrm>
          <a:custGeom>
            <a:avLst/>
            <a:gdLst>
              <a:gd name="connsiteX0" fmla="*/ 0 w 7962676"/>
              <a:gd name="connsiteY0" fmla="*/ 0 h 3429000"/>
              <a:gd name="connsiteX1" fmla="*/ 1866111 w 7962676"/>
              <a:gd name="connsiteY1" fmla="*/ 0 h 3429000"/>
              <a:gd name="connsiteX2" fmla="*/ 7962676 w 7962676"/>
              <a:gd name="connsiteY2" fmla="*/ 3429000 h 3429000"/>
              <a:gd name="connsiteX3" fmla="*/ 3322276 w 7962676"/>
              <a:gd name="connsiteY3" fmla="*/ 3429000 h 3429000"/>
              <a:gd name="connsiteX4" fmla="*/ 0 w 7962676"/>
              <a:gd name="connsiteY4" fmla="*/ 1560537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2676" h="3429000">
                <a:moveTo>
                  <a:pt x="0" y="0"/>
                </a:moveTo>
                <a:lnTo>
                  <a:pt x="1866111" y="0"/>
                </a:lnTo>
                <a:lnTo>
                  <a:pt x="7962676" y="3429000"/>
                </a:lnTo>
                <a:lnTo>
                  <a:pt x="3322276" y="3429000"/>
                </a:lnTo>
                <a:lnTo>
                  <a:pt x="0" y="1560537"/>
                </a:lnTo>
                <a:close/>
              </a:path>
            </a:pathLst>
          </a:custGeom>
          <a:gradFill>
            <a:gsLst>
              <a:gs pos="0">
                <a:srgbClr val="E7A757">
                  <a:alpha val="80000"/>
                </a:srgbClr>
              </a:gs>
              <a:gs pos="100000">
                <a:schemeClr val="accent3">
                  <a:alpha val="80000"/>
                </a:schemeClr>
              </a:gs>
            </a:gsLst>
            <a:lin ang="2700000" scaled="0"/>
          </a:gradFill>
          <a:effectLst/>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3" name="Untertitel 2">
            <a:extLst>
              <a:ext uri="{FF2B5EF4-FFF2-40B4-BE49-F238E27FC236}">
                <a16:creationId xmlns:a16="http://schemas.microsoft.com/office/drawing/2014/main" id="{3C51365F-04C1-0F98-2404-C639C3D6FDEB}"/>
              </a:ext>
            </a:extLst>
          </p:cNvPr>
          <p:cNvSpPr>
            <a:spLocks noGrp="1"/>
          </p:cNvSpPr>
          <p:nvPr>
            <p:ph type="subTitle" idx="1" hasCustomPrompt="1"/>
          </p:nvPr>
        </p:nvSpPr>
        <p:spPr>
          <a:xfrm>
            <a:off x="538955" y="4307124"/>
            <a:ext cx="8605045" cy="623016"/>
          </a:xfrm>
        </p:spPr>
        <p:txBody>
          <a:bodyPr>
            <a:noAutofit/>
          </a:bodyPr>
          <a:lstStyle>
            <a:lvl1pPr marL="0" indent="0" algn="l">
              <a:lnSpc>
                <a:spcPct val="65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 hier einfügen</a:t>
            </a:r>
          </a:p>
        </p:txBody>
      </p:sp>
      <p:sp>
        <p:nvSpPr>
          <p:cNvPr id="23" name="Textplatzhalter 21">
            <a:extLst>
              <a:ext uri="{FF2B5EF4-FFF2-40B4-BE49-F238E27FC236}">
                <a16:creationId xmlns:a16="http://schemas.microsoft.com/office/drawing/2014/main" id="{11BF3856-6765-2833-5ECE-5862C00740FE}"/>
              </a:ext>
            </a:extLst>
          </p:cNvPr>
          <p:cNvSpPr>
            <a:spLocks noGrp="1"/>
          </p:cNvSpPr>
          <p:nvPr>
            <p:ph type="body" sz="quarter" idx="14" hasCustomPrompt="1"/>
          </p:nvPr>
        </p:nvSpPr>
        <p:spPr>
          <a:xfrm>
            <a:off x="536575" y="533401"/>
            <a:ext cx="1790700" cy="803274"/>
          </a:xfrm>
          <a:blipFill>
            <a:blip r:embed="rId2"/>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9" name="Textplatzhalter 21">
            <a:extLst>
              <a:ext uri="{FF2B5EF4-FFF2-40B4-BE49-F238E27FC236}">
                <a16:creationId xmlns:a16="http://schemas.microsoft.com/office/drawing/2014/main" id="{0EDFA929-2A17-4547-6C5A-51BEEA62858C}"/>
              </a:ext>
            </a:extLst>
          </p:cNvPr>
          <p:cNvSpPr>
            <a:spLocks noGrp="1"/>
          </p:cNvSpPr>
          <p:nvPr>
            <p:ph type="body" sz="quarter" idx="15" hasCustomPrompt="1"/>
          </p:nvPr>
        </p:nvSpPr>
        <p:spPr>
          <a:xfrm>
            <a:off x="10425620" y="6454246"/>
            <a:ext cx="1174560" cy="175154"/>
          </a:xfrm>
          <a: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7" name="Titel 1">
            <a:extLst>
              <a:ext uri="{FF2B5EF4-FFF2-40B4-BE49-F238E27FC236}">
                <a16:creationId xmlns:a16="http://schemas.microsoft.com/office/drawing/2014/main" id="{D72392BF-CB8A-EFAC-8A67-801F1A85497D}"/>
              </a:ext>
            </a:extLst>
          </p:cNvPr>
          <p:cNvSpPr>
            <a:spLocks noGrp="1"/>
          </p:cNvSpPr>
          <p:nvPr>
            <p:ph type="ctrTitle" hasCustomPrompt="1"/>
          </p:nvPr>
        </p:nvSpPr>
        <p:spPr>
          <a:xfrm>
            <a:off x="0" y="2457468"/>
            <a:ext cx="9144000" cy="1661993"/>
          </a:xfrm>
          <a:solidFill>
            <a:srgbClr val="F3F4F4"/>
          </a:solidFill>
        </p:spPr>
        <p:txBody>
          <a:bodyPr lIns="540000" tIns="468000" bIns="468000" anchor="ctr">
            <a:noAutofit/>
          </a:bodyPr>
          <a:lstStyle>
            <a:lvl1pPr algn="l">
              <a:defRPr sz="5000"/>
            </a:lvl1pPr>
          </a:lstStyle>
          <a:p>
            <a:r>
              <a:rPr lang="de-DE"/>
              <a:t>Titel auf ein oder </a:t>
            </a:r>
            <a:br>
              <a:rPr lang="de-DE"/>
            </a:br>
            <a:r>
              <a:rPr lang="de-DE"/>
              <a:t>zwei Zeilen einfügen</a:t>
            </a:r>
            <a:endParaRPr lang="de-CH"/>
          </a:p>
        </p:txBody>
      </p:sp>
      <p:grpSp>
        <p:nvGrpSpPr>
          <p:cNvPr id="2" name="Gruppieren 1">
            <a:extLst>
              <a:ext uri="{FF2B5EF4-FFF2-40B4-BE49-F238E27FC236}">
                <a16:creationId xmlns:a16="http://schemas.microsoft.com/office/drawing/2014/main" id="{094727CB-EADB-C63D-B7D1-34E4FD82BB85}"/>
              </a:ext>
            </a:extLst>
          </p:cNvPr>
          <p:cNvGrpSpPr/>
          <p:nvPr userDrawn="1"/>
        </p:nvGrpSpPr>
        <p:grpSpPr>
          <a:xfrm>
            <a:off x="-2272200" y="0"/>
            <a:ext cx="16736400" cy="6858000"/>
            <a:chOff x="-2272200" y="0"/>
            <a:chExt cx="16736400" cy="6858000"/>
          </a:xfrm>
        </p:grpSpPr>
        <p:grpSp>
          <p:nvGrpSpPr>
            <p:cNvPr id="8" name="Hinweis">
              <a:extLst>
                <a:ext uri="{FF2B5EF4-FFF2-40B4-BE49-F238E27FC236}">
                  <a16:creationId xmlns:a16="http://schemas.microsoft.com/office/drawing/2014/main" id="{367C4E0A-B5DF-FA66-DBE0-4EE21383DBC5}"/>
                </a:ext>
              </a:extLst>
            </p:cNvPr>
            <p:cNvGrpSpPr/>
            <p:nvPr/>
          </p:nvGrpSpPr>
          <p:grpSpPr>
            <a:xfrm>
              <a:off x="-2272200" y="0"/>
              <a:ext cx="16736400" cy="4839991"/>
              <a:chOff x="-2272200" y="0"/>
              <a:chExt cx="16736400" cy="4839991"/>
            </a:xfrm>
          </p:grpSpPr>
          <p:sp>
            <p:nvSpPr>
              <p:cNvPr id="10" name="Hinweis">
                <a:extLst>
                  <a:ext uri="{FF2B5EF4-FFF2-40B4-BE49-F238E27FC236}">
                    <a16:creationId xmlns:a16="http://schemas.microsoft.com/office/drawing/2014/main" id="{D2DB2ADB-7032-D43E-6886-1F80BC479E02}"/>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3" name="Hinweis">
                <a:extLst>
                  <a:ext uri="{FF2B5EF4-FFF2-40B4-BE49-F238E27FC236}">
                    <a16:creationId xmlns:a16="http://schemas.microsoft.com/office/drawing/2014/main" id="{5628AFA5-3402-3E8C-CDC7-2151BA048601}"/>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14" name="Hinweis">
                <a:extLst>
                  <a:ext uri="{FF2B5EF4-FFF2-40B4-BE49-F238E27FC236}">
                    <a16:creationId xmlns:a16="http://schemas.microsoft.com/office/drawing/2014/main" id="{71C08773-9FC5-4039-2DA8-E44D32805EB5}"/>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5" name="Hinweis">
                <a:extLst>
                  <a:ext uri="{FF2B5EF4-FFF2-40B4-BE49-F238E27FC236}">
                    <a16:creationId xmlns:a16="http://schemas.microsoft.com/office/drawing/2014/main" id="{FC5406E2-8946-7A60-7A1B-46EBC1957FEE}"/>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9" name="Hinweis">
              <a:extLst>
                <a:ext uri="{FF2B5EF4-FFF2-40B4-BE49-F238E27FC236}">
                  <a16:creationId xmlns:a16="http://schemas.microsoft.com/office/drawing/2014/main" id="{F66A5779-7600-CB39-343E-9E764D1E4EBD}"/>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6" name="Datumsplatzhalter 2">
            <a:extLst>
              <a:ext uri="{FF2B5EF4-FFF2-40B4-BE49-F238E27FC236}">
                <a16:creationId xmlns:a16="http://schemas.microsoft.com/office/drawing/2014/main" id="{C0F7065C-0730-67CF-F1AA-00A3D8E0B1C3}"/>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7" name="Fußzeilenplatzhalter 3">
            <a:extLst>
              <a:ext uri="{FF2B5EF4-FFF2-40B4-BE49-F238E27FC236}">
                <a16:creationId xmlns:a16="http://schemas.microsoft.com/office/drawing/2014/main" id="{7E9C806A-1F12-23A9-CBF9-275874180DC3}"/>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8" name="Foliennummernplatzhalter 4">
            <a:extLst>
              <a:ext uri="{FF2B5EF4-FFF2-40B4-BE49-F238E27FC236}">
                <a16:creationId xmlns:a16="http://schemas.microsoft.com/office/drawing/2014/main" id="{49CCD5AD-EFEF-BAAC-CF39-50DE26137779}"/>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5"/>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2016343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58DE8-A93C-0090-DE03-06B44BCDB792}"/>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sp>
        <p:nvSpPr>
          <p:cNvPr id="6" name="Datumsplatzhalter 2">
            <a:extLst>
              <a:ext uri="{FF2B5EF4-FFF2-40B4-BE49-F238E27FC236}">
                <a16:creationId xmlns:a16="http://schemas.microsoft.com/office/drawing/2014/main" id="{BDAF4B73-8FAD-BD93-EA57-C958E435F346}"/>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7" name="Fußzeilenplatzhalter 3">
            <a:extLst>
              <a:ext uri="{FF2B5EF4-FFF2-40B4-BE49-F238E27FC236}">
                <a16:creationId xmlns:a16="http://schemas.microsoft.com/office/drawing/2014/main" id="{5DF9E6C8-9854-8763-C41B-7930B39B741A}"/>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8" name="Foliennummernplatzhalter 4">
            <a:extLst>
              <a:ext uri="{FF2B5EF4-FFF2-40B4-BE49-F238E27FC236}">
                <a16:creationId xmlns:a16="http://schemas.microsoft.com/office/drawing/2014/main" id="{ED57B85F-1D80-196F-424F-080B151E99F6}"/>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2"/>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34264382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38880891-F8F2-DA29-4DE9-9BC0AC9F1419}"/>
              </a:ext>
            </a:extLst>
          </p:cNvPr>
          <p:cNvSpPr/>
          <p:nvPr userDrawn="1"/>
        </p:nvSpPr>
        <p:spPr>
          <a:xfrm>
            <a:off x="0" y="0"/>
            <a:ext cx="12192000" cy="6858000"/>
          </a:xfrm>
          <a:custGeom>
            <a:avLst/>
            <a:gdLst>
              <a:gd name="connsiteX0" fmla="*/ 0 w 12192000"/>
              <a:gd name="connsiteY0" fmla="*/ 0 h 6858000"/>
              <a:gd name="connsiteX1" fmla="*/ 1866111 w 12192000"/>
              <a:gd name="connsiteY1" fmla="*/ 0 h 6858000"/>
              <a:gd name="connsiteX2" fmla="*/ 7962676 w 12192000"/>
              <a:gd name="connsiteY2" fmla="*/ 3429000 h 6858000"/>
              <a:gd name="connsiteX3" fmla="*/ 7963153 w 12192000"/>
              <a:gd name="connsiteY3" fmla="*/ 3429000 h 6858000"/>
              <a:gd name="connsiteX4" fmla="*/ 11787504 w 12192000"/>
              <a:gd name="connsiteY4" fmla="*/ 5581714 h 6858000"/>
              <a:gd name="connsiteX5" fmla="*/ 12192000 w 12192000"/>
              <a:gd name="connsiteY5" fmla="*/ 5951928 h 6858000"/>
              <a:gd name="connsiteX6" fmla="*/ 12192000 w 12192000"/>
              <a:gd name="connsiteY6" fmla="*/ 6858000 h 6858000"/>
              <a:gd name="connsiteX7" fmla="*/ 8965822 w 12192000"/>
              <a:gd name="connsiteY7" fmla="*/ 6858000 h 6858000"/>
              <a:gd name="connsiteX8" fmla="*/ 9151925 w 12192000"/>
              <a:gd name="connsiteY8" fmla="*/ 6717674 h 6858000"/>
              <a:gd name="connsiteX9" fmla="*/ 9144932 w 12192000"/>
              <a:gd name="connsiteY9" fmla="*/ 6706224 h 6858000"/>
              <a:gd name="connsiteX10" fmla="*/ 3322411 w 12192000"/>
              <a:gd name="connsiteY10" fmla="*/ 3429000 h 6858000"/>
              <a:gd name="connsiteX11" fmla="*/ 3322276 w 12192000"/>
              <a:gd name="connsiteY11" fmla="*/ 3429000 h 6858000"/>
              <a:gd name="connsiteX12" fmla="*/ 0 w 12192000"/>
              <a:gd name="connsiteY12" fmla="*/ 156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0" y="0"/>
                </a:moveTo>
                <a:lnTo>
                  <a:pt x="1866111" y="0"/>
                </a:lnTo>
                <a:lnTo>
                  <a:pt x="7962676" y="3429000"/>
                </a:lnTo>
                <a:lnTo>
                  <a:pt x="7963153" y="3429000"/>
                </a:lnTo>
                <a:lnTo>
                  <a:pt x="11787504" y="5581714"/>
                </a:lnTo>
                <a:cubicBezTo>
                  <a:pt x="11948438" y="5672295"/>
                  <a:pt x="12090050" y="5797481"/>
                  <a:pt x="12192000" y="5951928"/>
                </a:cubicBezTo>
                <a:lnTo>
                  <a:pt x="12192000" y="6858000"/>
                </a:lnTo>
                <a:lnTo>
                  <a:pt x="8965822" y="6858000"/>
                </a:lnTo>
                <a:lnTo>
                  <a:pt x="9151925" y="6717674"/>
                </a:lnTo>
                <a:lnTo>
                  <a:pt x="9144932" y="6706224"/>
                </a:lnTo>
                <a:lnTo>
                  <a:pt x="3322411" y="3429000"/>
                </a:lnTo>
                <a:lnTo>
                  <a:pt x="3322276" y="3429000"/>
                </a:lnTo>
                <a:lnTo>
                  <a:pt x="0" y="1560537"/>
                </a:lnTo>
                <a:close/>
              </a:path>
            </a:pathLst>
          </a:custGeom>
          <a:gradFill>
            <a:gsLst>
              <a:gs pos="100000">
                <a:schemeClr val="accent5">
                  <a:alpha val="80000"/>
                </a:schemeClr>
              </a:gs>
              <a:gs pos="50000">
                <a:schemeClr val="accent3">
                  <a:alpha val="80000"/>
                </a:schemeClr>
              </a:gs>
              <a:gs pos="0">
                <a:schemeClr val="accent6">
                  <a:alpha val="80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2" name="Titel 1">
            <a:extLst>
              <a:ext uri="{FF2B5EF4-FFF2-40B4-BE49-F238E27FC236}">
                <a16:creationId xmlns:a16="http://schemas.microsoft.com/office/drawing/2014/main" id="{414E3D14-30F4-A824-9203-F10254B63A3D}"/>
              </a:ext>
            </a:extLst>
          </p:cNvPr>
          <p:cNvSpPr>
            <a:spLocks noGrp="1"/>
          </p:cNvSpPr>
          <p:nvPr>
            <p:ph type="ctrTitle" hasCustomPrompt="1"/>
          </p:nvPr>
        </p:nvSpPr>
        <p:spPr>
          <a:xfrm>
            <a:off x="538956" y="2457468"/>
            <a:ext cx="11200607" cy="1661993"/>
          </a:xfrm>
        </p:spPr>
        <p:txBody>
          <a:bodyPr anchor="b">
            <a:noAutofit/>
          </a:bodyPr>
          <a:lstStyle>
            <a:lvl1pPr algn="l">
              <a:defRPr sz="6000"/>
            </a:lvl1pPr>
          </a:lstStyle>
          <a:p>
            <a:r>
              <a:rPr lang="de-DE"/>
              <a:t>Titel auf ein oder </a:t>
            </a:r>
            <a:br>
              <a:rPr lang="de-DE"/>
            </a:br>
            <a:r>
              <a:rPr lang="de-DE"/>
              <a:t>zwei Zeilen einfügen</a:t>
            </a:r>
            <a:endParaRPr lang="de-CH"/>
          </a:p>
        </p:txBody>
      </p:sp>
      <p:sp>
        <p:nvSpPr>
          <p:cNvPr id="23" name="Textplatzhalter 21">
            <a:extLst>
              <a:ext uri="{FF2B5EF4-FFF2-40B4-BE49-F238E27FC236}">
                <a16:creationId xmlns:a16="http://schemas.microsoft.com/office/drawing/2014/main" id="{11BF3856-6765-2833-5ECE-5862C00740FE}"/>
              </a:ext>
            </a:extLst>
          </p:cNvPr>
          <p:cNvSpPr>
            <a:spLocks noGrp="1"/>
          </p:cNvSpPr>
          <p:nvPr>
            <p:ph type="body" sz="quarter" idx="14" hasCustomPrompt="1"/>
          </p:nvPr>
        </p:nvSpPr>
        <p:spPr>
          <a:xfrm>
            <a:off x="536575" y="533401"/>
            <a:ext cx="1790700" cy="803274"/>
          </a:xfrm>
          <a:blipFill>
            <a:blip r:embed="rId2"/>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pic>
        <p:nvPicPr>
          <p:cNvPr id="10" name="Grafik 9">
            <a:extLst>
              <a:ext uri="{FF2B5EF4-FFF2-40B4-BE49-F238E27FC236}">
                <a16:creationId xmlns:a16="http://schemas.microsoft.com/office/drawing/2014/main" id="{AF8B72C7-96C2-4393-46A7-DB1E4BBBD814}"/>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425620" y="6451335"/>
            <a:ext cx="1174560" cy="175154"/>
          </a:xfrm>
          <a:prstGeom prst="rect">
            <a:avLst/>
          </a:prstGeom>
        </p:spPr>
      </p:pic>
      <p:sp>
        <p:nvSpPr>
          <p:cNvPr id="7" name="Textplatzhalter 6">
            <a:extLst>
              <a:ext uri="{FF2B5EF4-FFF2-40B4-BE49-F238E27FC236}">
                <a16:creationId xmlns:a16="http://schemas.microsoft.com/office/drawing/2014/main" id="{22C3B28C-54B6-57C5-B300-CDC4B63E617A}"/>
              </a:ext>
            </a:extLst>
          </p:cNvPr>
          <p:cNvSpPr>
            <a:spLocks noGrp="1"/>
          </p:cNvSpPr>
          <p:nvPr>
            <p:ph type="body" sz="quarter" idx="24" hasCustomPrompt="1"/>
          </p:nvPr>
        </p:nvSpPr>
        <p:spPr>
          <a:xfrm>
            <a:off x="538956" y="4484688"/>
            <a:ext cx="2892425" cy="578130"/>
          </a:xfrm>
        </p:spPr>
        <p:txBody>
          <a:bodyPr/>
          <a:lstStyle>
            <a:lvl1pPr marL="0" indent="0">
              <a:buNone/>
              <a:defRPr sz="1400"/>
            </a:lvl1pPr>
            <a:lvl2pPr marL="266700" indent="0">
              <a:buNone/>
              <a:defRPr sz="1400"/>
            </a:lvl2pPr>
            <a:lvl3pPr marL="541338" inden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stStyle>
          <a:p>
            <a:pPr lvl="0"/>
            <a:r>
              <a:rPr lang="de-DE"/>
              <a:t>Schweizerisch-Liechtensteinischer Gebäudetechnikverband (suissetec)</a:t>
            </a:r>
            <a:br>
              <a:rPr lang="de-DE"/>
            </a:br>
            <a:endParaRPr lang="de-CH"/>
          </a:p>
        </p:txBody>
      </p:sp>
      <p:sp>
        <p:nvSpPr>
          <p:cNvPr id="8" name="Textplatzhalter 6">
            <a:extLst>
              <a:ext uri="{FF2B5EF4-FFF2-40B4-BE49-F238E27FC236}">
                <a16:creationId xmlns:a16="http://schemas.microsoft.com/office/drawing/2014/main" id="{36D8CE08-ADEC-A76B-4A70-9FEBBC5DFE5D}"/>
              </a:ext>
            </a:extLst>
          </p:cNvPr>
          <p:cNvSpPr>
            <a:spLocks noGrp="1"/>
          </p:cNvSpPr>
          <p:nvPr>
            <p:ph type="body" sz="quarter" idx="25" hasCustomPrompt="1"/>
          </p:nvPr>
        </p:nvSpPr>
        <p:spPr>
          <a:xfrm>
            <a:off x="538955" y="5197952"/>
            <a:ext cx="2892425" cy="658812"/>
          </a:xfrm>
        </p:spPr>
        <p:txBody>
          <a:bodyPr/>
          <a:lstStyle>
            <a:lvl1pPr marL="0" indent="0">
              <a:spcBef>
                <a:spcPts val="0"/>
              </a:spcBef>
              <a:buNone/>
              <a:defRPr sz="1400" b="1"/>
            </a:lvl1pPr>
            <a:lvl2pPr marL="266700" indent="0">
              <a:buNone/>
              <a:defRPr sz="1400"/>
            </a:lvl2pPr>
            <a:lvl3pPr marL="541338" inden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stStyle>
          <a:p>
            <a:pPr lvl="0"/>
            <a:r>
              <a:rPr lang="de-DE"/>
              <a:t>Auf der Mauer 11, CH-8021 Zürich</a:t>
            </a:r>
            <a:br>
              <a:rPr lang="de-DE"/>
            </a:br>
            <a:r>
              <a:rPr lang="de-DE"/>
              <a:t>+41 43 244 73 00</a:t>
            </a:r>
            <a:br>
              <a:rPr lang="de-DE"/>
            </a:br>
            <a:r>
              <a:rPr lang="de-DE"/>
              <a:t>suissetec.ch</a:t>
            </a:r>
            <a:endParaRPr lang="de-CH"/>
          </a:p>
        </p:txBody>
      </p:sp>
      <p:sp>
        <p:nvSpPr>
          <p:cNvPr id="3" name="Datumsplatzhalter 2">
            <a:extLst>
              <a:ext uri="{FF2B5EF4-FFF2-40B4-BE49-F238E27FC236}">
                <a16:creationId xmlns:a16="http://schemas.microsoft.com/office/drawing/2014/main" id="{D1834EAD-A749-B365-C472-7B91EB82CB62}"/>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1" name="Fußzeilenplatzhalter 3">
            <a:extLst>
              <a:ext uri="{FF2B5EF4-FFF2-40B4-BE49-F238E27FC236}">
                <a16:creationId xmlns:a16="http://schemas.microsoft.com/office/drawing/2014/main" id="{F16CF676-EB64-7160-2557-5BC1E40D7862}"/>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2" name="Foliennummernplatzhalter 4">
            <a:extLst>
              <a:ext uri="{FF2B5EF4-FFF2-40B4-BE49-F238E27FC236}">
                <a16:creationId xmlns:a16="http://schemas.microsoft.com/office/drawing/2014/main" id="{2F2257D4-A90A-BF40-5627-039A77FD9911}"/>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5"/>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1220377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hlussfolie mit Bild">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5D06CE19-0A51-4876-C204-A4CDC8BEE36F}"/>
              </a:ext>
            </a:extLst>
          </p:cNvPr>
          <p:cNvSpPr>
            <a:spLocks noGrp="1"/>
          </p:cNvSpPr>
          <p:nvPr>
            <p:ph type="body" sz="quarter" idx="22" hasCustomPrompt="1"/>
          </p:nvPr>
        </p:nvSpPr>
        <p:spPr>
          <a:xfrm>
            <a:off x="0" y="1146101"/>
            <a:ext cx="8176099" cy="5711898"/>
          </a:xfrm>
          <a:custGeom>
            <a:avLst/>
            <a:gdLst>
              <a:gd name="connsiteX0" fmla="*/ 0 w 8167588"/>
              <a:gd name="connsiteY0" fmla="*/ 0 h 5711898"/>
              <a:gd name="connsiteX1" fmla="*/ 7687271 w 8167588"/>
              <a:gd name="connsiteY1" fmla="*/ 4395539 h 5711898"/>
              <a:gd name="connsiteX2" fmla="*/ 8119751 w 8167588"/>
              <a:gd name="connsiteY2" fmla="*/ 4931124 h 5711898"/>
              <a:gd name="connsiteX3" fmla="*/ 8162929 w 8167588"/>
              <a:gd name="connsiteY3" fmla="*/ 5515212 h 5711898"/>
              <a:gd name="connsiteX4" fmla="*/ 8164067 w 8167588"/>
              <a:gd name="connsiteY4" fmla="*/ 5711898 h 5711898"/>
              <a:gd name="connsiteX5" fmla="*/ 4401635 w 8167588"/>
              <a:gd name="connsiteY5" fmla="*/ 5711898 h 5711898"/>
              <a:gd name="connsiteX6" fmla="*/ 5202345 w 8167588"/>
              <a:gd name="connsiteY6" fmla="*/ 5236756 h 5711898"/>
              <a:gd name="connsiteX7" fmla="*/ 0 w 8167588"/>
              <a:gd name="connsiteY7" fmla="*/ 2265257 h 57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7588" h="5711898">
                <a:moveTo>
                  <a:pt x="0" y="0"/>
                </a:moveTo>
                <a:lnTo>
                  <a:pt x="7687271" y="4395539"/>
                </a:lnTo>
                <a:cubicBezTo>
                  <a:pt x="7887513" y="4516547"/>
                  <a:pt x="8046867" y="4707264"/>
                  <a:pt x="8119751" y="4931124"/>
                </a:cubicBezTo>
                <a:cubicBezTo>
                  <a:pt x="8181177" y="5119874"/>
                  <a:pt x="8167749" y="5317909"/>
                  <a:pt x="8162929" y="5515212"/>
                </a:cubicBezTo>
                <a:lnTo>
                  <a:pt x="8164067" y="5711898"/>
                </a:lnTo>
                <a:lnTo>
                  <a:pt x="4401635" y="5711898"/>
                </a:lnTo>
                <a:lnTo>
                  <a:pt x="5202345" y="5236756"/>
                </a:lnTo>
                <a:lnTo>
                  <a:pt x="0" y="2265257"/>
                </a:lnTo>
                <a:close/>
              </a:path>
            </a:pathLst>
          </a:custGeom>
          <a:gradFill flip="none" rotWithShape="1">
            <a:gsLst>
              <a:gs pos="50000">
                <a:schemeClr val="accent3">
                  <a:alpha val="80000"/>
                </a:schemeClr>
              </a:gs>
              <a:gs pos="100000">
                <a:schemeClr val="accent5">
                  <a:alpha val="80000"/>
                </a:schemeClr>
              </a:gs>
              <a:gs pos="0">
                <a:schemeClr val="accent6">
                  <a:alpha val="80000"/>
                </a:schemeClr>
              </a:gs>
            </a:gsLst>
            <a:lin ang="1350000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31" name="Bildplatzhalter 30">
            <a:extLst>
              <a:ext uri="{FF2B5EF4-FFF2-40B4-BE49-F238E27FC236}">
                <a16:creationId xmlns:a16="http://schemas.microsoft.com/office/drawing/2014/main" id="{00884644-3680-D4E0-9B70-8212D7A25C3B}"/>
              </a:ext>
            </a:extLst>
          </p:cNvPr>
          <p:cNvSpPr>
            <a:spLocks noGrp="1"/>
          </p:cNvSpPr>
          <p:nvPr>
            <p:ph type="pic" sz="quarter" idx="16" hasCustomPrompt="1"/>
          </p:nvPr>
        </p:nvSpPr>
        <p:spPr>
          <a:xfrm>
            <a:off x="6096000" y="0"/>
            <a:ext cx="6096000" cy="6858000"/>
          </a:xfrm>
        </p:spPr>
        <p:txBody>
          <a:bodyPr lIns="2880000" anchor="ctr"/>
          <a:lstStyle>
            <a:lvl1pPr marL="0" indent="0" algn="ctr">
              <a:buNone/>
              <a:defRPr/>
            </a:lvl1pPr>
          </a:lstStyle>
          <a:p>
            <a:pPr marL="0" lvl="0" indent="0" algn="ctr">
              <a:buNone/>
            </a:pPr>
            <a:r>
              <a:rPr lang="de-CH"/>
              <a:t>Bild durch </a:t>
            </a:r>
            <a:br>
              <a:rPr lang="de-CH"/>
            </a:br>
            <a:r>
              <a:rPr lang="de-CH" err="1"/>
              <a:t>copy+paste</a:t>
            </a:r>
            <a:r>
              <a:rPr lang="de-CH"/>
              <a:t> einfügen</a:t>
            </a:r>
          </a:p>
        </p:txBody>
      </p:sp>
      <p:sp>
        <p:nvSpPr>
          <p:cNvPr id="2" name="Titel 1">
            <a:extLst>
              <a:ext uri="{FF2B5EF4-FFF2-40B4-BE49-F238E27FC236}">
                <a16:creationId xmlns:a16="http://schemas.microsoft.com/office/drawing/2014/main" id="{414E3D14-30F4-A824-9203-F10254B63A3D}"/>
              </a:ext>
            </a:extLst>
          </p:cNvPr>
          <p:cNvSpPr>
            <a:spLocks noGrp="1"/>
          </p:cNvSpPr>
          <p:nvPr>
            <p:ph type="ctrTitle" hasCustomPrompt="1"/>
          </p:nvPr>
        </p:nvSpPr>
        <p:spPr>
          <a:xfrm>
            <a:off x="0" y="2457468"/>
            <a:ext cx="9144000" cy="1661993"/>
          </a:xfrm>
          <a:solidFill>
            <a:srgbClr val="F3F4F4"/>
          </a:solidFill>
        </p:spPr>
        <p:txBody>
          <a:bodyPr lIns="540000" tIns="468000" bIns="468000" anchor="ctr">
            <a:noAutofit/>
          </a:bodyPr>
          <a:lstStyle>
            <a:lvl1pPr algn="l">
              <a:defRPr sz="5000"/>
            </a:lvl1pPr>
          </a:lstStyle>
          <a:p>
            <a:r>
              <a:rPr lang="de-DE"/>
              <a:t>Titel auf ein oder </a:t>
            </a:r>
            <a:br>
              <a:rPr lang="de-DE"/>
            </a:br>
            <a:r>
              <a:rPr lang="de-DE"/>
              <a:t>zwei Zeilen einfügen</a:t>
            </a:r>
            <a:endParaRPr lang="de-CH"/>
          </a:p>
        </p:txBody>
      </p:sp>
      <p:sp>
        <p:nvSpPr>
          <p:cNvPr id="23" name="Textplatzhalter 21">
            <a:extLst>
              <a:ext uri="{FF2B5EF4-FFF2-40B4-BE49-F238E27FC236}">
                <a16:creationId xmlns:a16="http://schemas.microsoft.com/office/drawing/2014/main" id="{11BF3856-6765-2833-5ECE-5862C00740FE}"/>
              </a:ext>
            </a:extLst>
          </p:cNvPr>
          <p:cNvSpPr>
            <a:spLocks noGrp="1"/>
          </p:cNvSpPr>
          <p:nvPr>
            <p:ph type="body" sz="quarter" idx="14" hasCustomPrompt="1"/>
          </p:nvPr>
        </p:nvSpPr>
        <p:spPr>
          <a:xfrm>
            <a:off x="536575" y="533401"/>
            <a:ext cx="1790700" cy="803274"/>
          </a:xfrm>
          <a:blipFill>
            <a:blip r:embed="rId2"/>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9" name="Textplatzhalter 21">
            <a:extLst>
              <a:ext uri="{FF2B5EF4-FFF2-40B4-BE49-F238E27FC236}">
                <a16:creationId xmlns:a16="http://schemas.microsoft.com/office/drawing/2014/main" id="{0EDFA929-2A17-4547-6C5A-51BEEA62858C}"/>
              </a:ext>
            </a:extLst>
          </p:cNvPr>
          <p:cNvSpPr>
            <a:spLocks noGrp="1"/>
          </p:cNvSpPr>
          <p:nvPr>
            <p:ph type="body" sz="quarter" idx="15" hasCustomPrompt="1"/>
          </p:nvPr>
        </p:nvSpPr>
        <p:spPr>
          <a:xfrm>
            <a:off x="10425620" y="6454246"/>
            <a:ext cx="1174560" cy="175154"/>
          </a:xfrm>
          <a:blipFill>
            <a:blip r:embed="rId3"/>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3" name="Textplatzhalter 6">
            <a:extLst>
              <a:ext uri="{FF2B5EF4-FFF2-40B4-BE49-F238E27FC236}">
                <a16:creationId xmlns:a16="http://schemas.microsoft.com/office/drawing/2014/main" id="{1E3BF4DF-858D-3A6F-90D3-D973CAA253A0}"/>
              </a:ext>
            </a:extLst>
          </p:cNvPr>
          <p:cNvSpPr>
            <a:spLocks noGrp="1"/>
          </p:cNvSpPr>
          <p:nvPr>
            <p:ph type="body" sz="quarter" idx="24" hasCustomPrompt="1"/>
          </p:nvPr>
        </p:nvSpPr>
        <p:spPr>
          <a:xfrm>
            <a:off x="538956" y="4484688"/>
            <a:ext cx="2892425" cy="578130"/>
          </a:xfrm>
        </p:spPr>
        <p:txBody>
          <a:bodyPr/>
          <a:lstStyle>
            <a:lvl1pPr marL="0" indent="0">
              <a:buNone/>
              <a:defRPr sz="1400"/>
            </a:lvl1pPr>
            <a:lvl2pPr marL="266700" indent="0">
              <a:buNone/>
              <a:defRPr sz="1400"/>
            </a:lvl2pPr>
            <a:lvl3pPr marL="541338" inden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stStyle>
          <a:p>
            <a:pPr lvl="0"/>
            <a:r>
              <a:rPr lang="de-DE"/>
              <a:t>Schweizerisch-Liechtensteinischer Gebäudetechnikverband (suissetec)</a:t>
            </a:r>
            <a:br>
              <a:rPr lang="de-DE"/>
            </a:br>
            <a:endParaRPr lang="de-CH"/>
          </a:p>
        </p:txBody>
      </p:sp>
      <p:sp>
        <p:nvSpPr>
          <p:cNvPr id="7" name="Textplatzhalter 6">
            <a:extLst>
              <a:ext uri="{FF2B5EF4-FFF2-40B4-BE49-F238E27FC236}">
                <a16:creationId xmlns:a16="http://schemas.microsoft.com/office/drawing/2014/main" id="{8CEBA326-2B01-29CF-5DD0-86CE5BC7CBB2}"/>
              </a:ext>
            </a:extLst>
          </p:cNvPr>
          <p:cNvSpPr>
            <a:spLocks noGrp="1"/>
          </p:cNvSpPr>
          <p:nvPr>
            <p:ph type="body" sz="quarter" idx="25" hasCustomPrompt="1"/>
          </p:nvPr>
        </p:nvSpPr>
        <p:spPr>
          <a:xfrm>
            <a:off x="538955" y="5197952"/>
            <a:ext cx="2892425" cy="658812"/>
          </a:xfrm>
        </p:spPr>
        <p:txBody>
          <a:bodyPr/>
          <a:lstStyle>
            <a:lvl1pPr marL="0" indent="0">
              <a:spcBef>
                <a:spcPts val="0"/>
              </a:spcBef>
              <a:buNone/>
              <a:defRPr sz="1400" b="1"/>
            </a:lvl1pPr>
            <a:lvl2pPr marL="266700" indent="0">
              <a:buNone/>
              <a:defRPr sz="1400"/>
            </a:lvl2pPr>
            <a:lvl3pPr marL="541338" inden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stStyle>
          <a:p>
            <a:pPr lvl="0"/>
            <a:r>
              <a:rPr lang="de-DE"/>
              <a:t>Auf der Mauer 11, CH-8021 Zürich</a:t>
            </a:r>
            <a:br>
              <a:rPr lang="de-DE"/>
            </a:br>
            <a:r>
              <a:rPr lang="de-DE"/>
              <a:t>+41 43 244 73 00</a:t>
            </a:r>
            <a:br>
              <a:rPr lang="de-DE"/>
            </a:br>
            <a:r>
              <a:rPr lang="de-DE"/>
              <a:t>suissetec.ch</a:t>
            </a:r>
            <a:endParaRPr lang="de-CH"/>
          </a:p>
        </p:txBody>
      </p:sp>
      <p:grpSp>
        <p:nvGrpSpPr>
          <p:cNvPr id="8" name="Gruppieren 7">
            <a:extLst>
              <a:ext uri="{FF2B5EF4-FFF2-40B4-BE49-F238E27FC236}">
                <a16:creationId xmlns:a16="http://schemas.microsoft.com/office/drawing/2014/main" id="{04E30AF8-DB00-BE0A-565B-661CAEC63647}"/>
              </a:ext>
            </a:extLst>
          </p:cNvPr>
          <p:cNvGrpSpPr/>
          <p:nvPr userDrawn="1"/>
        </p:nvGrpSpPr>
        <p:grpSpPr>
          <a:xfrm>
            <a:off x="-2272200" y="0"/>
            <a:ext cx="16736400" cy="6858000"/>
            <a:chOff x="-2272200" y="0"/>
            <a:chExt cx="16736400" cy="6858000"/>
          </a:xfrm>
        </p:grpSpPr>
        <p:grpSp>
          <p:nvGrpSpPr>
            <p:cNvPr id="9" name="Hinweis">
              <a:extLst>
                <a:ext uri="{FF2B5EF4-FFF2-40B4-BE49-F238E27FC236}">
                  <a16:creationId xmlns:a16="http://schemas.microsoft.com/office/drawing/2014/main" id="{76E73DE2-807A-99F8-3052-17EBFDF51AB1}"/>
                </a:ext>
              </a:extLst>
            </p:cNvPr>
            <p:cNvGrpSpPr/>
            <p:nvPr/>
          </p:nvGrpSpPr>
          <p:grpSpPr>
            <a:xfrm>
              <a:off x="-2272200" y="0"/>
              <a:ext cx="16736400" cy="4839991"/>
              <a:chOff x="-2272200" y="0"/>
              <a:chExt cx="16736400" cy="4839991"/>
            </a:xfrm>
          </p:grpSpPr>
          <p:sp>
            <p:nvSpPr>
              <p:cNvPr id="11" name="Hinweis">
                <a:extLst>
                  <a:ext uri="{FF2B5EF4-FFF2-40B4-BE49-F238E27FC236}">
                    <a16:creationId xmlns:a16="http://schemas.microsoft.com/office/drawing/2014/main" id="{D7A9E85D-648D-446A-0822-200235A840E3}"/>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2" name="Hinweis">
                <a:extLst>
                  <a:ext uri="{FF2B5EF4-FFF2-40B4-BE49-F238E27FC236}">
                    <a16:creationId xmlns:a16="http://schemas.microsoft.com/office/drawing/2014/main" id="{DBCCB6B5-5894-5C7C-C26C-411022859444}"/>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13" name="Hinweis">
                <a:extLst>
                  <a:ext uri="{FF2B5EF4-FFF2-40B4-BE49-F238E27FC236}">
                    <a16:creationId xmlns:a16="http://schemas.microsoft.com/office/drawing/2014/main" id="{86F6FAD3-7419-0431-D1C2-9EB472D42719}"/>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4" name="Hinweis">
                <a:extLst>
                  <a:ext uri="{FF2B5EF4-FFF2-40B4-BE49-F238E27FC236}">
                    <a16:creationId xmlns:a16="http://schemas.microsoft.com/office/drawing/2014/main" id="{E3C68ED8-2939-3CF8-BD5B-03A187567767}"/>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10" name="Hinweis">
              <a:extLst>
                <a:ext uri="{FF2B5EF4-FFF2-40B4-BE49-F238E27FC236}">
                  <a16:creationId xmlns:a16="http://schemas.microsoft.com/office/drawing/2014/main" id="{7B8DB362-C803-46A5-4CAC-2ED54FD24B65}"/>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5" name="Datumsplatzhalter 2">
            <a:extLst>
              <a:ext uri="{FF2B5EF4-FFF2-40B4-BE49-F238E27FC236}">
                <a16:creationId xmlns:a16="http://schemas.microsoft.com/office/drawing/2014/main" id="{B1B0033B-263E-389E-378D-EFB8A1023499}"/>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6" name="Fußzeilenplatzhalter 3">
            <a:extLst>
              <a:ext uri="{FF2B5EF4-FFF2-40B4-BE49-F238E27FC236}">
                <a16:creationId xmlns:a16="http://schemas.microsoft.com/office/drawing/2014/main" id="{DAD74F97-A59F-BC75-715A-CBAE345A9BA6}"/>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7" name="Foliennummernplatzhalter 4">
            <a:extLst>
              <a:ext uri="{FF2B5EF4-FFF2-40B4-BE49-F238E27FC236}">
                <a16:creationId xmlns:a16="http://schemas.microsoft.com/office/drawing/2014/main" id="{D98B4EFC-DDA2-A83B-E25A-ED7230C644E3}"/>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2386004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d">
    <p:spTree>
      <p:nvGrpSpPr>
        <p:cNvPr id="1" name=""/>
        <p:cNvGrpSpPr/>
        <p:nvPr/>
      </p:nvGrpSpPr>
      <p:grpSpPr>
        <a:xfrm>
          <a:off x="0" y="0"/>
          <a:ext cx="0" cy="0"/>
          <a:chOff x="0" y="0"/>
          <a:chExt cx="0" cy="0"/>
        </a:xfrm>
      </p:grpSpPr>
      <p:sp>
        <p:nvSpPr>
          <p:cNvPr id="31" name="Bildplatzhalter 30">
            <a:extLst>
              <a:ext uri="{FF2B5EF4-FFF2-40B4-BE49-F238E27FC236}">
                <a16:creationId xmlns:a16="http://schemas.microsoft.com/office/drawing/2014/main" id="{00884644-3680-D4E0-9B70-8212D7A25C3B}"/>
              </a:ext>
            </a:extLst>
          </p:cNvPr>
          <p:cNvSpPr>
            <a:spLocks noGrp="1"/>
          </p:cNvSpPr>
          <p:nvPr>
            <p:ph type="pic" sz="quarter" idx="16" hasCustomPrompt="1"/>
          </p:nvPr>
        </p:nvSpPr>
        <p:spPr>
          <a:xfrm>
            <a:off x="0" y="0"/>
            <a:ext cx="12192000" cy="3429000"/>
          </a:xfrm>
        </p:spPr>
        <p:txBody>
          <a:bodyPr anchor="ctr"/>
          <a:lstStyle>
            <a:lvl1pPr marL="0" indent="0" algn="ctr">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de-CH"/>
            </a:br>
            <a:br>
              <a:rPr lang="de-CH"/>
            </a:br>
            <a:br>
              <a:rPr lang="de-CH"/>
            </a:br>
            <a:br>
              <a:rPr lang="de-CH"/>
            </a:br>
            <a:br>
              <a:rPr lang="de-CH"/>
            </a:br>
            <a:br>
              <a:rPr lang="de-CH"/>
            </a:br>
            <a:r>
              <a:rPr lang="de-CH"/>
              <a:t>Bild durch Klicken </a:t>
            </a:r>
            <a:br>
              <a:rPr lang="de-CH"/>
            </a:br>
            <a:r>
              <a:rPr lang="de-CH"/>
              <a:t>auf Symbol einfügen</a:t>
            </a:r>
          </a:p>
          <a:p>
            <a:endParaRPr lang="de-CH"/>
          </a:p>
        </p:txBody>
      </p:sp>
      <p:sp>
        <p:nvSpPr>
          <p:cNvPr id="2" name="Titel 1">
            <a:extLst>
              <a:ext uri="{FF2B5EF4-FFF2-40B4-BE49-F238E27FC236}">
                <a16:creationId xmlns:a16="http://schemas.microsoft.com/office/drawing/2014/main" id="{414E3D14-30F4-A824-9203-F10254B63A3D}"/>
              </a:ext>
            </a:extLst>
          </p:cNvPr>
          <p:cNvSpPr>
            <a:spLocks noGrp="1"/>
          </p:cNvSpPr>
          <p:nvPr>
            <p:ph type="ctrTitle" hasCustomPrompt="1"/>
          </p:nvPr>
        </p:nvSpPr>
        <p:spPr>
          <a:xfrm>
            <a:off x="538956" y="3778211"/>
            <a:ext cx="11200607" cy="1661993"/>
          </a:xfrm>
        </p:spPr>
        <p:txBody>
          <a:bodyPr anchor="b"/>
          <a:lstStyle>
            <a:lvl1pPr algn="l">
              <a:defRPr sz="6000"/>
            </a:lvl1pPr>
          </a:lstStyle>
          <a:p>
            <a:r>
              <a:rPr lang="de-DE"/>
              <a:t>Titel auf ein oder </a:t>
            </a:r>
            <a:br>
              <a:rPr lang="de-DE"/>
            </a:br>
            <a:r>
              <a:rPr lang="de-DE"/>
              <a:t>zwei Zeilen einfügen</a:t>
            </a:r>
            <a:endParaRPr lang="de-CH"/>
          </a:p>
        </p:txBody>
      </p:sp>
      <p:sp>
        <p:nvSpPr>
          <p:cNvPr id="3" name="Untertitel 2">
            <a:extLst>
              <a:ext uri="{FF2B5EF4-FFF2-40B4-BE49-F238E27FC236}">
                <a16:creationId xmlns:a16="http://schemas.microsoft.com/office/drawing/2014/main" id="{3C51365F-04C1-0F98-2404-C639C3D6FDEB}"/>
              </a:ext>
            </a:extLst>
          </p:cNvPr>
          <p:cNvSpPr>
            <a:spLocks noGrp="1"/>
          </p:cNvSpPr>
          <p:nvPr>
            <p:ph type="subTitle" idx="1" hasCustomPrompt="1"/>
          </p:nvPr>
        </p:nvSpPr>
        <p:spPr>
          <a:xfrm>
            <a:off x="538955" y="5625384"/>
            <a:ext cx="11200607" cy="615079"/>
          </a:xfrm>
        </p:spPr>
        <p:txBody>
          <a:bodyPr>
            <a:noAutofit/>
          </a:bodyPr>
          <a:lstStyle>
            <a:lvl1pPr marL="0" indent="0" algn="l">
              <a:lnSpc>
                <a:spcPct val="65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 hier einfügen</a:t>
            </a:r>
            <a:endParaRPr lang="de-CH"/>
          </a:p>
        </p:txBody>
      </p:sp>
      <p:sp>
        <p:nvSpPr>
          <p:cNvPr id="23" name="Textplatzhalter 21">
            <a:extLst>
              <a:ext uri="{FF2B5EF4-FFF2-40B4-BE49-F238E27FC236}">
                <a16:creationId xmlns:a16="http://schemas.microsoft.com/office/drawing/2014/main" id="{11BF3856-6765-2833-5ECE-5862C00740FE}"/>
              </a:ext>
            </a:extLst>
          </p:cNvPr>
          <p:cNvSpPr>
            <a:spLocks noGrp="1"/>
          </p:cNvSpPr>
          <p:nvPr>
            <p:ph type="body" sz="quarter" idx="14" hasCustomPrompt="1"/>
          </p:nvPr>
        </p:nvSpPr>
        <p:spPr>
          <a:xfrm>
            <a:off x="536575" y="533401"/>
            <a:ext cx="1790700" cy="803274"/>
          </a:xfrm>
          <a:blipFill>
            <a:blip r:embed="rId2"/>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pic>
        <p:nvPicPr>
          <p:cNvPr id="9" name="Grafik 8">
            <a:extLst>
              <a:ext uri="{FF2B5EF4-FFF2-40B4-BE49-F238E27FC236}">
                <a16:creationId xmlns:a16="http://schemas.microsoft.com/office/drawing/2014/main" id="{845A933A-2674-C180-76BE-3A4FA3C70A50}"/>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425620" y="6451335"/>
            <a:ext cx="1174560" cy="175154"/>
          </a:xfrm>
          <a:prstGeom prst="rect">
            <a:avLst/>
          </a:prstGeom>
        </p:spPr>
      </p:pic>
      <p:grpSp>
        <p:nvGrpSpPr>
          <p:cNvPr id="10" name="Gruppieren 9">
            <a:extLst>
              <a:ext uri="{FF2B5EF4-FFF2-40B4-BE49-F238E27FC236}">
                <a16:creationId xmlns:a16="http://schemas.microsoft.com/office/drawing/2014/main" id="{0813F62C-D38F-E95F-CFCD-A64B4DE0C2C5}"/>
              </a:ext>
            </a:extLst>
          </p:cNvPr>
          <p:cNvGrpSpPr/>
          <p:nvPr userDrawn="1"/>
        </p:nvGrpSpPr>
        <p:grpSpPr>
          <a:xfrm>
            <a:off x="-2272200" y="0"/>
            <a:ext cx="16736400" cy="6858000"/>
            <a:chOff x="-2272200" y="0"/>
            <a:chExt cx="16736400" cy="6858000"/>
          </a:xfrm>
        </p:grpSpPr>
        <p:grpSp>
          <p:nvGrpSpPr>
            <p:cNvPr id="11" name="Hinweis">
              <a:extLst>
                <a:ext uri="{FF2B5EF4-FFF2-40B4-BE49-F238E27FC236}">
                  <a16:creationId xmlns:a16="http://schemas.microsoft.com/office/drawing/2014/main" id="{F9022AF6-0F9E-CBB8-4E9C-FE13E87E0657}"/>
                </a:ext>
              </a:extLst>
            </p:cNvPr>
            <p:cNvGrpSpPr/>
            <p:nvPr/>
          </p:nvGrpSpPr>
          <p:grpSpPr>
            <a:xfrm>
              <a:off x="-2272200" y="0"/>
              <a:ext cx="16736400" cy="4839991"/>
              <a:chOff x="-2272200" y="0"/>
              <a:chExt cx="16736400" cy="4839991"/>
            </a:xfrm>
          </p:grpSpPr>
          <p:sp>
            <p:nvSpPr>
              <p:cNvPr id="13" name="Hinweis">
                <a:extLst>
                  <a:ext uri="{FF2B5EF4-FFF2-40B4-BE49-F238E27FC236}">
                    <a16:creationId xmlns:a16="http://schemas.microsoft.com/office/drawing/2014/main" id="{161EBC24-E09F-17FE-E4CB-C7CA2A6F6F8B}"/>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4" name="Hinweis">
                <a:extLst>
                  <a:ext uri="{FF2B5EF4-FFF2-40B4-BE49-F238E27FC236}">
                    <a16:creationId xmlns:a16="http://schemas.microsoft.com/office/drawing/2014/main" id="{E25D3A14-9D1D-C900-3B1F-F6D27505E617}"/>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15" name="Hinweis">
                <a:extLst>
                  <a:ext uri="{FF2B5EF4-FFF2-40B4-BE49-F238E27FC236}">
                    <a16:creationId xmlns:a16="http://schemas.microsoft.com/office/drawing/2014/main" id="{426B38DA-C477-B9A4-43B5-12F6B925BDBA}"/>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6" name="Hinweis">
                <a:extLst>
                  <a:ext uri="{FF2B5EF4-FFF2-40B4-BE49-F238E27FC236}">
                    <a16:creationId xmlns:a16="http://schemas.microsoft.com/office/drawing/2014/main" id="{2E5A6AED-92FF-A0E4-BFD3-BCFBE1323C6E}"/>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12" name="Hinweis">
              <a:extLst>
                <a:ext uri="{FF2B5EF4-FFF2-40B4-BE49-F238E27FC236}">
                  <a16:creationId xmlns:a16="http://schemas.microsoft.com/office/drawing/2014/main" id="{65CA0F15-6655-3046-1871-A043C6A1FDEE}"/>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7" name="Datumsplatzhalter 2">
            <a:extLst>
              <a:ext uri="{FF2B5EF4-FFF2-40B4-BE49-F238E27FC236}">
                <a16:creationId xmlns:a16="http://schemas.microsoft.com/office/drawing/2014/main" id="{CAE9EF98-B52A-1B8A-93CB-4AB663929BAA}"/>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8" name="Fußzeilenplatzhalter 3">
            <a:extLst>
              <a:ext uri="{FF2B5EF4-FFF2-40B4-BE49-F238E27FC236}">
                <a16:creationId xmlns:a16="http://schemas.microsoft.com/office/drawing/2014/main" id="{8EEAB749-D722-5247-A67A-6F5EB152072C}"/>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7" name="Foliennummernplatzhalter 4">
            <a:extLst>
              <a:ext uri="{FF2B5EF4-FFF2-40B4-BE49-F238E27FC236}">
                <a16:creationId xmlns:a16="http://schemas.microsoft.com/office/drawing/2014/main" id="{4BF2E549-5AD0-EDA6-C121-DF9BF32E6701}"/>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5"/>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395120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0518F7C5-43A8-A2B0-5714-90B2C07EDF7D}"/>
              </a:ext>
            </a:extLst>
          </p:cNvPr>
          <p:cNvSpPr/>
          <p:nvPr userDrawn="1"/>
        </p:nvSpPr>
        <p:spPr>
          <a:xfrm>
            <a:off x="7482136" y="1240744"/>
            <a:ext cx="4709865" cy="5617256"/>
          </a:xfrm>
          <a:custGeom>
            <a:avLst/>
            <a:gdLst>
              <a:gd name="connsiteX0" fmla="*/ 4709865 w 4709865"/>
              <a:gd name="connsiteY0" fmla="*/ 0 h 5617256"/>
              <a:gd name="connsiteX1" fmla="*/ 4709865 w 4709865"/>
              <a:gd name="connsiteY1" fmla="*/ 2271968 h 5617256"/>
              <a:gd name="connsiteX2" fmla="*/ 2988451 w 4709865"/>
              <a:gd name="connsiteY2" fmla="*/ 3258135 h 5617256"/>
              <a:gd name="connsiteX3" fmla="*/ 4709865 w 4709865"/>
              <a:gd name="connsiteY3" fmla="*/ 4248726 h 5617256"/>
              <a:gd name="connsiteX4" fmla="*/ 4709865 w 4709865"/>
              <a:gd name="connsiteY4" fmla="*/ 5617256 h 5617256"/>
              <a:gd name="connsiteX5" fmla="*/ 3109088 w 4709865"/>
              <a:gd name="connsiteY5" fmla="*/ 5617256 h 5617256"/>
              <a:gd name="connsiteX6" fmla="*/ 1985827 w 4709865"/>
              <a:gd name="connsiteY6" fmla="*/ 4971835 h 5617256"/>
              <a:gd name="connsiteX7" fmla="*/ 1976680 w 4709865"/>
              <a:gd name="connsiteY7" fmla="*/ 5617256 h 5617256"/>
              <a:gd name="connsiteX8" fmla="*/ 1697 w 4709865"/>
              <a:gd name="connsiteY8" fmla="*/ 5617256 h 5617256"/>
              <a:gd name="connsiteX9" fmla="*/ 1314 w 4709865"/>
              <a:gd name="connsiteY9" fmla="*/ 3337613 h 5617256"/>
              <a:gd name="connsiteX10" fmla="*/ 459751 w 4709865"/>
              <a:gd name="connsiteY10" fmla="*/ 2428417 h 561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9865" h="5617256">
                <a:moveTo>
                  <a:pt x="4709865" y="0"/>
                </a:moveTo>
                <a:lnTo>
                  <a:pt x="4709865" y="2271968"/>
                </a:lnTo>
                <a:lnTo>
                  <a:pt x="2988451" y="3258135"/>
                </a:lnTo>
                <a:lnTo>
                  <a:pt x="4709865" y="4248726"/>
                </a:lnTo>
                <a:lnTo>
                  <a:pt x="4709865" y="5617256"/>
                </a:lnTo>
                <a:lnTo>
                  <a:pt x="3109088" y="5617256"/>
                </a:lnTo>
                <a:lnTo>
                  <a:pt x="1985827" y="4971835"/>
                </a:lnTo>
                <a:lnTo>
                  <a:pt x="1976680" y="5617256"/>
                </a:lnTo>
                <a:lnTo>
                  <a:pt x="1697" y="5617256"/>
                </a:lnTo>
                <a:lnTo>
                  <a:pt x="1314" y="3337613"/>
                </a:lnTo>
                <a:cubicBezTo>
                  <a:pt x="-16604" y="2969020"/>
                  <a:pt x="149391" y="2628840"/>
                  <a:pt x="459751" y="2428417"/>
                </a:cubicBezTo>
                <a:close/>
              </a:path>
            </a:pathLst>
          </a:custGeom>
          <a:gradFill>
            <a:gsLst>
              <a:gs pos="100000">
                <a:schemeClr val="accent3">
                  <a:alpha val="80000"/>
                </a:schemeClr>
              </a:gs>
              <a:gs pos="0">
                <a:schemeClr val="accent5">
                  <a:alpha val="80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8" name="Textplatzhalter 7">
            <a:extLst>
              <a:ext uri="{FF2B5EF4-FFF2-40B4-BE49-F238E27FC236}">
                <a16:creationId xmlns:a16="http://schemas.microsoft.com/office/drawing/2014/main" id="{1A0E9D39-55D0-F5B3-0343-A924E7255141}"/>
              </a:ext>
            </a:extLst>
          </p:cNvPr>
          <p:cNvSpPr>
            <a:spLocks noGrp="1"/>
          </p:cNvSpPr>
          <p:nvPr>
            <p:ph type="body" sz="quarter" idx="13" hasCustomPrompt="1"/>
          </p:nvPr>
        </p:nvSpPr>
        <p:spPr>
          <a:xfrm>
            <a:off x="538956" y="1715294"/>
            <a:ext cx="5147470" cy="4525169"/>
          </a:xfrm>
        </p:spPr>
        <p:txBody>
          <a:bodyPr>
            <a:noAutofit/>
          </a:bodyPr>
          <a:lstStyle>
            <a:lvl1pPr marL="285750" indent="-285750">
              <a:lnSpc>
                <a:spcPct val="150000"/>
              </a:lnSpc>
              <a:buFont typeface="Arial" panose="020B0604020202020204" pitchFamily="34" charset="0"/>
              <a:buChar char="•"/>
              <a:defRPr sz="2000"/>
            </a:lvl1pPr>
          </a:lstStyle>
          <a:p>
            <a:pPr lvl="0"/>
            <a:r>
              <a:rPr lang="de-DE" err="1"/>
              <a:t>Agendapunkt</a:t>
            </a:r>
            <a:endParaRPr lang="de-DE"/>
          </a:p>
        </p:txBody>
      </p:sp>
      <p:pic>
        <p:nvPicPr>
          <p:cNvPr id="9" name="Grafik 8">
            <a:extLst>
              <a:ext uri="{FF2B5EF4-FFF2-40B4-BE49-F238E27FC236}">
                <a16:creationId xmlns:a16="http://schemas.microsoft.com/office/drawing/2014/main" id="{3AAB01AC-FF8D-2032-00EE-2B9FF5C27C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4543" y="6472148"/>
            <a:ext cx="815340" cy="121586"/>
          </a:xfrm>
          <a:prstGeom prst="rect">
            <a:avLst/>
          </a:prstGeom>
        </p:spPr>
      </p:pic>
      <p:grpSp>
        <p:nvGrpSpPr>
          <p:cNvPr id="10" name="Gruppieren 9">
            <a:extLst>
              <a:ext uri="{FF2B5EF4-FFF2-40B4-BE49-F238E27FC236}">
                <a16:creationId xmlns:a16="http://schemas.microsoft.com/office/drawing/2014/main" id="{400ED13E-E154-6087-2BF9-C7766B3A6B8B}"/>
              </a:ext>
            </a:extLst>
          </p:cNvPr>
          <p:cNvGrpSpPr/>
          <p:nvPr userDrawn="1"/>
        </p:nvGrpSpPr>
        <p:grpSpPr>
          <a:xfrm>
            <a:off x="-2259500" y="-14515"/>
            <a:ext cx="16723700" cy="6872515"/>
            <a:chOff x="-2259500" y="-14515"/>
            <a:chExt cx="16723700" cy="6872515"/>
          </a:xfrm>
          <a:solidFill>
            <a:schemeClr val="bg2"/>
          </a:solidFill>
        </p:grpSpPr>
        <p:sp>
          <p:nvSpPr>
            <p:cNvPr id="15" name="Hinweis">
              <a:extLst>
                <a:ext uri="{FF2B5EF4-FFF2-40B4-BE49-F238E27FC236}">
                  <a16:creationId xmlns:a16="http://schemas.microsoft.com/office/drawing/2014/main" id="{06D1888B-7217-FD61-4BED-565BDEEF6F30}"/>
                </a:ext>
              </a:extLst>
            </p:cNvPr>
            <p:cNvSpPr/>
            <p:nvPr/>
          </p:nvSpPr>
          <p:spPr>
            <a:xfrm>
              <a:off x="12268200" y="-14515"/>
              <a:ext cx="2196000" cy="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16" name="Hinweis">
              <a:extLst>
                <a:ext uri="{FF2B5EF4-FFF2-40B4-BE49-F238E27FC236}">
                  <a16:creationId xmlns:a16="http://schemas.microsoft.com/office/drawing/2014/main" id="{EECF3C33-B1B7-A782-B3E9-6F4C113280EB}"/>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sp>
          <p:nvSpPr>
            <p:cNvPr id="17" name="Hinweis">
              <a:extLst>
                <a:ext uri="{FF2B5EF4-FFF2-40B4-BE49-F238E27FC236}">
                  <a16:creationId xmlns:a16="http://schemas.microsoft.com/office/drawing/2014/main" id="{9CFF6D64-1366-70D0-EA43-4ED59716B2FD}"/>
                </a:ext>
              </a:extLst>
            </p:cNvPr>
            <p:cNvSpPr/>
            <p:nvPr/>
          </p:nvSpPr>
          <p:spPr>
            <a:xfrm>
              <a:off x="-2259500" y="2616503"/>
              <a:ext cx="2196000" cy="271417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Agenda erweitern:</a:t>
              </a:r>
            </a:p>
            <a:p>
              <a:pPr marL="342900" indent="-342900">
                <a:buAutoNum type="arabicPeriod"/>
              </a:pPr>
              <a:r>
                <a:rPr lang="de-CH" sz="1400">
                  <a:solidFill>
                    <a:schemeClr val="tx1"/>
                  </a:solidFill>
                </a:rPr>
                <a:t>Klicke das </a:t>
              </a:r>
              <a:r>
                <a:rPr lang="de-CH" sz="1400" err="1">
                  <a:solidFill>
                    <a:schemeClr val="tx1"/>
                  </a:solidFill>
                </a:rPr>
                <a:t>Agendatextfeld</a:t>
              </a:r>
              <a:r>
                <a:rPr lang="de-CH" sz="1400">
                  <a:solidFill>
                    <a:schemeClr val="tx1"/>
                  </a:solidFill>
                </a:rPr>
                <a:t> an.</a:t>
              </a:r>
            </a:p>
            <a:p>
              <a:pPr marL="342900" indent="-342900">
                <a:buAutoNum type="arabicPeriod"/>
              </a:pPr>
              <a:r>
                <a:rPr lang="de-CH" sz="1400">
                  <a:solidFill>
                    <a:schemeClr val="tx1"/>
                  </a:solidFill>
                </a:rPr>
                <a:t>Wähle in der Registerkarte Start im Bereich Absatz das Symbol «Spalten».</a:t>
              </a:r>
            </a:p>
            <a:p>
              <a:pPr marL="342900" indent="-342900">
                <a:buAutoNum type="arabicPeriod"/>
              </a:pPr>
              <a:r>
                <a:rPr lang="de-CH" sz="1400">
                  <a:solidFill>
                    <a:schemeClr val="tx1"/>
                  </a:solidFill>
                </a:rPr>
                <a:t>Wähle 2 Spalten.</a:t>
              </a:r>
            </a:p>
            <a:p>
              <a:pPr marL="342900" indent="-342900">
                <a:buAutoNum type="arabicPeriod"/>
              </a:pPr>
              <a:r>
                <a:rPr lang="de-CH" sz="1400">
                  <a:solidFill>
                    <a:schemeClr val="tx1"/>
                  </a:solidFill>
                </a:rPr>
                <a:t>Ziehe das </a:t>
              </a:r>
              <a:r>
                <a:rPr lang="de-CH" sz="1400" err="1">
                  <a:solidFill>
                    <a:schemeClr val="tx1"/>
                  </a:solidFill>
                </a:rPr>
                <a:t>Agendafeld</a:t>
              </a:r>
              <a:r>
                <a:rPr lang="de-CH" sz="1400">
                  <a:solidFill>
                    <a:schemeClr val="tx1"/>
                  </a:solidFill>
                </a:rPr>
                <a:t> über die Folie.</a:t>
              </a:r>
            </a:p>
          </p:txBody>
        </p:sp>
        <p:grpSp>
          <p:nvGrpSpPr>
            <p:cNvPr id="18" name="Gruppieren 17">
              <a:extLst>
                <a:ext uri="{FF2B5EF4-FFF2-40B4-BE49-F238E27FC236}">
                  <a16:creationId xmlns:a16="http://schemas.microsoft.com/office/drawing/2014/main" id="{E66F3790-B492-B2EB-E310-5F8B1779E652}"/>
                </a:ext>
              </a:extLst>
            </p:cNvPr>
            <p:cNvGrpSpPr/>
            <p:nvPr userDrawn="1"/>
          </p:nvGrpSpPr>
          <p:grpSpPr>
            <a:xfrm>
              <a:off x="-2259500" y="0"/>
              <a:ext cx="2196000" cy="2496457"/>
              <a:chOff x="-2259500" y="0"/>
              <a:chExt cx="2196000" cy="2496457"/>
            </a:xfrm>
            <a:grpFill/>
          </p:grpSpPr>
          <p:sp>
            <p:nvSpPr>
              <p:cNvPr id="19" name="Hinweis">
                <a:extLst>
                  <a:ext uri="{FF2B5EF4-FFF2-40B4-BE49-F238E27FC236}">
                    <a16:creationId xmlns:a16="http://schemas.microsoft.com/office/drawing/2014/main" id="{157AC78B-DB38-E23E-EFD1-1AC39769113F}"/>
                  </a:ext>
                </a:extLst>
              </p:cNvPr>
              <p:cNvSpPr/>
              <p:nvPr userDrawn="1"/>
            </p:nvSpPr>
            <p:spPr>
              <a:xfrm>
                <a:off x="-2259500" y="0"/>
                <a:ext cx="2196000" cy="249645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Text layouten:</a:t>
                </a:r>
              </a:p>
              <a:p>
                <a:pPr marL="342900" indent="-342900">
                  <a:buAutoNum type="arabicPeriod"/>
                </a:pPr>
                <a:r>
                  <a:rPr lang="de-CH" sz="1400">
                    <a:solidFill>
                      <a:schemeClr val="tx1"/>
                    </a:solidFill>
                  </a:rPr>
                  <a:t>Markiere den Text</a:t>
                </a:r>
              </a:p>
              <a:p>
                <a:pPr marL="342900" indent="-342900">
                  <a:buAutoNum type="arabicPeriod"/>
                </a:pPr>
                <a:r>
                  <a:rPr lang="de-CH" sz="1400">
                    <a:solidFill>
                      <a:schemeClr val="tx1"/>
                    </a:solidFill>
                  </a:rPr>
                  <a:t>Wähle in der Registerkarte Start im Bereich Absatz das Symbol “Listenebene erhöhen”.</a:t>
                </a:r>
              </a:p>
              <a:p>
                <a:pPr marL="342900" indent="-342900">
                  <a:buAutoNum type="arabicPeriod"/>
                </a:pPr>
                <a:r>
                  <a:rPr lang="de-CH" sz="1400">
                    <a:solidFill>
                      <a:schemeClr val="tx1"/>
                    </a:solidFill>
                  </a:rPr>
                  <a:t>Klicke Dich durch </a:t>
                </a:r>
                <a:br>
                  <a:rPr lang="de-CH" sz="1400">
                    <a:solidFill>
                      <a:schemeClr val="tx1"/>
                    </a:solidFill>
                  </a:rPr>
                </a:br>
                <a:r>
                  <a:rPr lang="de-CH" sz="1400">
                    <a:solidFill>
                      <a:schemeClr val="tx1"/>
                    </a:solidFill>
                  </a:rPr>
                  <a:t>die 3 definierten Textebenen.</a:t>
                </a:r>
              </a:p>
            </p:txBody>
          </p:sp>
          <p:pic>
            <p:nvPicPr>
              <p:cNvPr id="20" name="Hinweis">
                <a:extLst>
                  <a:ext uri="{FF2B5EF4-FFF2-40B4-BE49-F238E27FC236}">
                    <a16:creationId xmlns:a16="http://schemas.microsoft.com/office/drawing/2014/main" id="{C36E8526-D8DE-DE9F-278A-FC5F0B8465DC}"/>
                  </a:ext>
                </a:extLst>
              </p:cNvPr>
              <p:cNvPicPr>
                <a:picLocks noChangeAspect="1"/>
              </p:cNvPicPr>
              <p:nvPr userDrawn="1"/>
            </p:nvPicPr>
            <p:blipFill>
              <a:blip r:embed="rId3"/>
              <a:stretch>
                <a:fillRect/>
              </a:stretch>
            </p:blipFill>
            <p:spPr>
              <a:xfrm>
                <a:off x="-2190000" y="1248228"/>
                <a:ext cx="257211" cy="295316"/>
              </a:xfrm>
              <a:prstGeom prst="rect">
                <a:avLst/>
              </a:prstGeom>
              <a:grpFill/>
            </p:spPr>
          </p:pic>
        </p:grpSp>
      </p:grpSp>
      <p:sp>
        <p:nvSpPr>
          <p:cNvPr id="6" name="Titel 1">
            <a:extLst>
              <a:ext uri="{FF2B5EF4-FFF2-40B4-BE49-F238E27FC236}">
                <a16:creationId xmlns:a16="http://schemas.microsoft.com/office/drawing/2014/main" id="{B3B9821C-988E-6BAA-7FAD-8EB189D20E83}"/>
              </a:ext>
            </a:extLst>
          </p:cNvPr>
          <p:cNvSpPr>
            <a:spLocks noGrp="1"/>
          </p:cNvSpPr>
          <p:nvPr>
            <p:ph type="title" hasCustomPrompt="1"/>
          </p:nvPr>
        </p:nvSpPr>
        <p:spPr>
          <a:xfrm>
            <a:off x="538956" y="335757"/>
            <a:ext cx="11200607" cy="1059656"/>
          </a:xfrm>
        </p:spPr>
        <p:txBody>
          <a:bodyPr/>
          <a:lstStyle>
            <a:lvl1pPr>
              <a:defRPr/>
            </a:lvl1pPr>
          </a:lstStyle>
          <a:p>
            <a:r>
              <a:rPr lang="de-DE"/>
              <a:t>Agendatitel hier auf ein oder zwei Zeilen einfügen</a:t>
            </a:r>
            <a:endParaRPr lang="de-CH"/>
          </a:p>
        </p:txBody>
      </p:sp>
      <p:sp>
        <p:nvSpPr>
          <p:cNvPr id="2" name="Datumsplatzhalter 2">
            <a:extLst>
              <a:ext uri="{FF2B5EF4-FFF2-40B4-BE49-F238E27FC236}">
                <a16:creationId xmlns:a16="http://schemas.microsoft.com/office/drawing/2014/main" id="{AEA3140D-D554-5B75-0D5B-CD5F71EA9368}"/>
              </a:ext>
            </a:extLst>
          </p:cNvPr>
          <p:cNvSpPr>
            <a:spLocks noGrp="1"/>
          </p:cNvSpPr>
          <p:nvPr>
            <p:ph type="dt" sz="half" idx="10"/>
          </p:nvPr>
        </p:nvSpPr>
        <p:spPr>
          <a:xfrm>
            <a:off x="915851" y="6489064"/>
            <a:ext cx="587670" cy="117476"/>
          </a:xfrm>
          <a:prstGeom prst="rect">
            <a:avLst/>
          </a:prstGeom>
        </p:spPr>
        <p:txBody>
          <a:bodyPr/>
          <a:lstStyle>
            <a:lvl1pPr>
              <a:defRPr/>
            </a:lvl1pPr>
          </a:lstStyle>
          <a:p>
            <a:r>
              <a:rPr lang="de-DE"/>
              <a:t>15.06.2026</a:t>
            </a:r>
          </a:p>
        </p:txBody>
      </p:sp>
      <p:sp>
        <p:nvSpPr>
          <p:cNvPr id="11" name="Fußzeilenplatzhalter 3">
            <a:extLst>
              <a:ext uri="{FF2B5EF4-FFF2-40B4-BE49-F238E27FC236}">
                <a16:creationId xmlns:a16="http://schemas.microsoft.com/office/drawing/2014/main" id="{96FD2D43-2781-7983-EF34-DC46CEAC6FA3}"/>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2" name="Foliennummernplatzhalter 4">
            <a:extLst>
              <a:ext uri="{FF2B5EF4-FFF2-40B4-BE49-F238E27FC236}">
                <a16:creationId xmlns:a16="http://schemas.microsoft.com/office/drawing/2014/main" id="{5AF43087-B9F1-261C-5E16-1570F7256CF1}"/>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1564942308"/>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it Uhrzeit">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E4F6EA77-AE20-EADD-2F9F-CFF8909C3307}"/>
              </a:ext>
            </a:extLst>
          </p:cNvPr>
          <p:cNvSpPr/>
          <p:nvPr userDrawn="1"/>
        </p:nvSpPr>
        <p:spPr>
          <a:xfrm>
            <a:off x="7482136" y="1240744"/>
            <a:ext cx="4709865" cy="5617256"/>
          </a:xfrm>
          <a:custGeom>
            <a:avLst/>
            <a:gdLst>
              <a:gd name="connsiteX0" fmla="*/ 4709865 w 4709865"/>
              <a:gd name="connsiteY0" fmla="*/ 0 h 5617256"/>
              <a:gd name="connsiteX1" fmla="*/ 4709865 w 4709865"/>
              <a:gd name="connsiteY1" fmla="*/ 2271968 h 5617256"/>
              <a:gd name="connsiteX2" fmla="*/ 2988451 w 4709865"/>
              <a:gd name="connsiteY2" fmla="*/ 3258135 h 5617256"/>
              <a:gd name="connsiteX3" fmla="*/ 4709865 w 4709865"/>
              <a:gd name="connsiteY3" fmla="*/ 4248726 h 5617256"/>
              <a:gd name="connsiteX4" fmla="*/ 4709865 w 4709865"/>
              <a:gd name="connsiteY4" fmla="*/ 5617256 h 5617256"/>
              <a:gd name="connsiteX5" fmla="*/ 3109088 w 4709865"/>
              <a:gd name="connsiteY5" fmla="*/ 5617256 h 5617256"/>
              <a:gd name="connsiteX6" fmla="*/ 1985827 w 4709865"/>
              <a:gd name="connsiteY6" fmla="*/ 4971835 h 5617256"/>
              <a:gd name="connsiteX7" fmla="*/ 1976680 w 4709865"/>
              <a:gd name="connsiteY7" fmla="*/ 5617256 h 5617256"/>
              <a:gd name="connsiteX8" fmla="*/ 1697 w 4709865"/>
              <a:gd name="connsiteY8" fmla="*/ 5617256 h 5617256"/>
              <a:gd name="connsiteX9" fmla="*/ 1314 w 4709865"/>
              <a:gd name="connsiteY9" fmla="*/ 3337613 h 5617256"/>
              <a:gd name="connsiteX10" fmla="*/ 459751 w 4709865"/>
              <a:gd name="connsiteY10" fmla="*/ 2428417 h 561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9865" h="5617256">
                <a:moveTo>
                  <a:pt x="4709865" y="0"/>
                </a:moveTo>
                <a:lnTo>
                  <a:pt x="4709865" y="2271968"/>
                </a:lnTo>
                <a:lnTo>
                  <a:pt x="2988451" y="3258135"/>
                </a:lnTo>
                <a:lnTo>
                  <a:pt x="4709865" y="4248726"/>
                </a:lnTo>
                <a:lnTo>
                  <a:pt x="4709865" y="5617256"/>
                </a:lnTo>
                <a:lnTo>
                  <a:pt x="3109088" y="5617256"/>
                </a:lnTo>
                <a:lnTo>
                  <a:pt x="1985827" y="4971835"/>
                </a:lnTo>
                <a:lnTo>
                  <a:pt x="1976680" y="5617256"/>
                </a:lnTo>
                <a:lnTo>
                  <a:pt x="1697" y="5617256"/>
                </a:lnTo>
                <a:lnTo>
                  <a:pt x="1314" y="3337613"/>
                </a:lnTo>
                <a:cubicBezTo>
                  <a:pt x="-16604" y="2969020"/>
                  <a:pt x="149391" y="2628840"/>
                  <a:pt x="459751" y="2428417"/>
                </a:cubicBezTo>
                <a:close/>
              </a:path>
            </a:pathLst>
          </a:custGeom>
          <a:gradFill>
            <a:gsLst>
              <a:gs pos="100000">
                <a:schemeClr val="accent3">
                  <a:alpha val="80000"/>
                </a:schemeClr>
              </a:gs>
              <a:gs pos="0">
                <a:schemeClr val="accent5">
                  <a:alpha val="80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8" name="Textplatzhalter 7">
            <a:extLst>
              <a:ext uri="{FF2B5EF4-FFF2-40B4-BE49-F238E27FC236}">
                <a16:creationId xmlns:a16="http://schemas.microsoft.com/office/drawing/2014/main" id="{1A0E9D39-55D0-F5B3-0343-A924E7255141}"/>
              </a:ext>
            </a:extLst>
          </p:cNvPr>
          <p:cNvSpPr>
            <a:spLocks noGrp="1"/>
          </p:cNvSpPr>
          <p:nvPr>
            <p:ph type="body" sz="quarter" idx="13" hasCustomPrompt="1"/>
          </p:nvPr>
        </p:nvSpPr>
        <p:spPr>
          <a:xfrm>
            <a:off x="1828606" y="1715294"/>
            <a:ext cx="3857819" cy="4525169"/>
          </a:xfrm>
        </p:spPr>
        <p:txBody>
          <a:bodyPr>
            <a:noAutofit/>
          </a:bodyPr>
          <a:lstStyle>
            <a:lvl1pPr marL="0" indent="0">
              <a:lnSpc>
                <a:spcPct val="150000"/>
              </a:lnSpc>
              <a:buFont typeface="Arial" panose="020B0604020202020204" pitchFamily="34" charset="0"/>
              <a:buNone/>
              <a:defRPr sz="2000"/>
            </a:lvl1pPr>
          </a:lstStyle>
          <a:p>
            <a:pPr lvl="0"/>
            <a:r>
              <a:rPr lang="de-DE" err="1"/>
              <a:t>Agendapunkt</a:t>
            </a:r>
            <a:endParaRPr lang="de-DE"/>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lvl1pPr>
              <a:defRPr/>
            </a:lvl1pPr>
          </a:lstStyle>
          <a:p>
            <a:r>
              <a:rPr lang="de-DE"/>
              <a:t>Agendatitel hier auf ein oder zwei Zeilen einfügen</a:t>
            </a:r>
            <a:endParaRPr lang="de-CH"/>
          </a:p>
        </p:txBody>
      </p:sp>
      <p:sp>
        <p:nvSpPr>
          <p:cNvPr id="9" name="Textplatzhalter 7">
            <a:extLst>
              <a:ext uri="{FF2B5EF4-FFF2-40B4-BE49-F238E27FC236}">
                <a16:creationId xmlns:a16="http://schemas.microsoft.com/office/drawing/2014/main" id="{A8542304-0F58-48BB-E413-C5DD538F50B4}"/>
              </a:ext>
            </a:extLst>
          </p:cNvPr>
          <p:cNvSpPr>
            <a:spLocks noGrp="1"/>
          </p:cNvSpPr>
          <p:nvPr>
            <p:ph type="body" sz="quarter" idx="17" hasCustomPrompt="1"/>
          </p:nvPr>
        </p:nvSpPr>
        <p:spPr>
          <a:xfrm>
            <a:off x="538956" y="1715294"/>
            <a:ext cx="903606" cy="4525169"/>
          </a:xfrm>
        </p:spPr>
        <p:txBody>
          <a:bodyPr>
            <a:noAutofit/>
          </a:bodyPr>
          <a:lstStyle>
            <a:lvl1pPr marL="0" indent="0">
              <a:lnSpc>
                <a:spcPct val="150000"/>
              </a:lnSpc>
              <a:buFont typeface="Arial" panose="020B0604020202020204" pitchFamily="34" charset="0"/>
              <a:buNone/>
              <a:defRPr sz="2000" b="1"/>
            </a:lvl1pPr>
          </a:lstStyle>
          <a:p>
            <a:pPr lvl="0"/>
            <a:r>
              <a:rPr lang="de-DE"/>
              <a:t>09:00 h</a:t>
            </a:r>
          </a:p>
        </p:txBody>
      </p:sp>
      <p:pic>
        <p:nvPicPr>
          <p:cNvPr id="11" name="Grafik 10">
            <a:extLst>
              <a:ext uri="{FF2B5EF4-FFF2-40B4-BE49-F238E27FC236}">
                <a16:creationId xmlns:a16="http://schemas.microsoft.com/office/drawing/2014/main" id="{F992ADE1-F584-B64C-DA18-8DE37B155B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4543" y="6472148"/>
            <a:ext cx="815340" cy="121586"/>
          </a:xfrm>
          <a:prstGeom prst="rect">
            <a:avLst/>
          </a:prstGeom>
        </p:spPr>
      </p:pic>
      <p:grpSp>
        <p:nvGrpSpPr>
          <p:cNvPr id="17" name="Gruppieren 16">
            <a:extLst>
              <a:ext uri="{FF2B5EF4-FFF2-40B4-BE49-F238E27FC236}">
                <a16:creationId xmlns:a16="http://schemas.microsoft.com/office/drawing/2014/main" id="{82D54391-D471-1AC4-58CD-C35818090463}"/>
              </a:ext>
            </a:extLst>
          </p:cNvPr>
          <p:cNvGrpSpPr/>
          <p:nvPr userDrawn="1"/>
        </p:nvGrpSpPr>
        <p:grpSpPr>
          <a:xfrm>
            <a:off x="-2259500" y="-14515"/>
            <a:ext cx="16723700" cy="6872515"/>
            <a:chOff x="-2259500" y="-14515"/>
            <a:chExt cx="16723700" cy="6872515"/>
          </a:xfrm>
          <a:solidFill>
            <a:schemeClr val="bg2"/>
          </a:solidFill>
        </p:grpSpPr>
        <p:sp>
          <p:nvSpPr>
            <p:cNvPr id="18" name="Hinweis">
              <a:extLst>
                <a:ext uri="{FF2B5EF4-FFF2-40B4-BE49-F238E27FC236}">
                  <a16:creationId xmlns:a16="http://schemas.microsoft.com/office/drawing/2014/main" id="{0F90A46F-E372-E552-E6C3-732AF7BAD4D5}"/>
                </a:ext>
              </a:extLst>
            </p:cNvPr>
            <p:cNvSpPr/>
            <p:nvPr/>
          </p:nvSpPr>
          <p:spPr>
            <a:xfrm>
              <a:off x="12268200" y="-14515"/>
              <a:ext cx="2196000" cy="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19" name="Hinweis">
              <a:extLst>
                <a:ext uri="{FF2B5EF4-FFF2-40B4-BE49-F238E27FC236}">
                  <a16:creationId xmlns:a16="http://schemas.microsoft.com/office/drawing/2014/main" id="{F9C4219C-C7C4-244D-D967-B4681B5E343A}"/>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sp>
          <p:nvSpPr>
            <p:cNvPr id="20" name="Hinweis">
              <a:extLst>
                <a:ext uri="{FF2B5EF4-FFF2-40B4-BE49-F238E27FC236}">
                  <a16:creationId xmlns:a16="http://schemas.microsoft.com/office/drawing/2014/main" id="{E28B6730-19A3-EA01-4583-95A603B436B5}"/>
                </a:ext>
              </a:extLst>
            </p:cNvPr>
            <p:cNvSpPr/>
            <p:nvPr/>
          </p:nvSpPr>
          <p:spPr>
            <a:xfrm>
              <a:off x="-2259500" y="2616503"/>
              <a:ext cx="2196000" cy="271417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Agenda erweitern:</a:t>
              </a:r>
            </a:p>
            <a:p>
              <a:pPr marL="342900" indent="-342900">
                <a:buAutoNum type="arabicPeriod"/>
              </a:pPr>
              <a:r>
                <a:rPr lang="de-CH" sz="1400">
                  <a:solidFill>
                    <a:schemeClr val="tx1"/>
                  </a:solidFill>
                </a:rPr>
                <a:t>Klicke das </a:t>
              </a:r>
              <a:r>
                <a:rPr lang="de-CH" sz="1400" err="1">
                  <a:solidFill>
                    <a:schemeClr val="tx1"/>
                  </a:solidFill>
                </a:rPr>
                <a:t>Agendatextfeld</a:t>
              </a:r>
              <a:r>
                <a:rPr lang="de-CH" sz="1400">
                  <a:solidFill>
                    <a:schemeClr val="tx1"/>
                  </a:solidFill>
                </a:rPr>
                <a:t> an.</a:t>
              </a:r>
            </a:p>
            <a:p>
              <a:pPr marL="342900" indent="-342900">
                <a:buAutoNum type="arabicPeriod"/>
              </a:pPr>
              <a:r>
                <a:rPr lang="de-CH" sz="1400">
                  <a:solidFill>
                    <a:schemeClr val="tx1"/>
                  </a:solidFill>
                </a:rPr>
                <a:t>Wähle in der Registerkarte Start im Bereich Absatz das Symbol «Spalten».</a:t>
              </a:r>
            </a:p>
            <a:p>
              <a:pPr marL="342900" indent="-342900">
                <a:buAutoNum type="arabicPeriod"/>
              </a:pPr>
              <a:r>
                <a:rPr lang="de-CH" sz="1400">
                  <a:solidFill>
                    <a:schemeClr val="tx1"/>
                  </a:solidFill>
                </a:rPr>
                <a:t>Wähle 2 Spalten.</a:t>
              </a:r>
            </a:p>
            <a:p>
              <a:pPr marL="342900" indent="-342900">
                <a:buAutoNum type="arabicPeriod"/>
              </a:pPr>
              <a:r>
                <a:rPr lang="de-CH" sz="1400">
                  <a:solidFill>
                    <a:schemeClr val="tx1"/>
                  </a:solidFill>
                </a:rPr>
                <a:t>Ziehe das </a:t>
              </a:r>
              <a:r>
                <a:rPr lang="de-CH" sz="1400" err="1">
                  <a:solidFill>
                    <a:schemeClr val="tx1"/>
                  </a:solidFill>
                </a:rPr>
                <a:t>Agendafeld</a:t>
              </a:r>
              <a:r>
                <a:rPr lang="de-CH" sz="1400">
                  <a:solidFill>
                    <a:schemeClr val="tx1"/>
                  </a:solidFill>
                </a:rPr>
                <a:t> über die Folie.</a:t>
              </a:r>
            </a:p>
          </p:txBody>
        </p:sp>
        <p:grpSp>
          <p:nvGrpSpPr>
            <p:cNvPr id="21" name="Gruppieren 20">
              <a:extLst>
                <a:ext uri="{FF2B5EF4-FFF2-40B4-BE49-F238E27FC236}">
                  <a16:creationId xmlns:a16="http://schemas.microsoft.com/office/drawing/2014/main" id="{680FA2E4-631D-1697-2E3F-96B16AE8ED84}"/>
                </a:ext>
              </a:extLst>
            </p:cNvPr>
            <p:cNvGrpSpPr/>
            <p:nvPr userDrawn="1"/>
          </p:nvGrpSpPr>
          <p:grpSpPr>
            <a:xfrm>
              <a:off x="-2259500" y="0"/>
              <a:ext cx="2196000" cy="2496457"/>
              <a:chOff x="-2259500" y="0"/>
              <a:chExt cx="2196000" cy="2496457"/>
            </a:xfrm>
            <a:grpFill/>
          </p:grpSpPr>
          <p:sp>
            <p:nvSpPr>
              <p:cNvPr id="22" name="Hinweis">
                <a:extLst>
                  <a:ext uri="{FF2B5EF4-FFF2-40B4-BE49-F238E27FC236}">
                    <a16:creationId xmlns:a16="http://schemas.microsoft.com/office/drawing/2014/main" id="{B0F93C1E-145B-5357-00B1-9625BB884CCA}"/>
                  </a:ext>
                </a:extLst>
              </p:cNvPr>
              <p:cNvSpPr/>
              <p:nvPr userDrawn="1"/>
            </p:nvSpPr>
            <p:spPr>
              <a:xfrm>
                <a:off x="-2259500" y="0"/>
                <a:ext cx="2196000" cy="249645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Text layouten:</a:t>
                </a:r>
              </a:p>
              <a:p>
                <a:pPr marL="342900" indent="-342900">
                  <a:buAutoNum type="arabicPeriod"/>
                </a:pPr>
                <a:r>
                  <a:rPr lang="de-CH" sz="1400">
                    <a:solidFill>
                      <a:schemeClr val="tx1"/>
                    </a:solidFill>
                  </a:rPr>
                  <a:t>Markiere den Text</a:t>
                </a:r>
              </a:p>
              <a:p>
                <a:pPr marL="342900" indent="-342900">
                  <a:buAutoNum type="arabicPeriod"/>
                </a:pPr>
                <a:r>
                  <a:rPr lang="de-CH" sz="1400">
                    <a:solidFill>
                      <a:schemeClr val="tx1"/>
                    </a:solidFill>
                  </a:rPr>
                  <a:t>Wähle in der Registerkarte Start im Bereich Absatz das Symbol “Listenebene erhöhen”.</a:t>
                </a:r>
              </a:p>
              <a:p>
                <a:pPr marL="342900" indent="-342900">
                  <a:buAutoNum type="arabicPeriod"/>
                </a:pPr>
                <a:r>
                  <a:rPr lang="de-CH" sz="1400">
                    <a:solidFill>
                      <a:schemeClr val="tx1"/>
                    </a:solidFill>
                  </a:rPr>
                  <a:t>Klicke Dich durch </a:t>
                </a:r>
                <a:br>
                  <a:rPr lang="de-CH" sz="1400">
                    <a:solidFill>
                      <a:schemeClr val="tx1"/>
                    </a:solidFill>
                  </a:rPr>
                </a:br>
                <a:r>
                  <a:rPr lang="de-CH" sz="1400">
                    <a:solidFill>
                      <a:schemeClr val="tx1"/>
                    </a:solidFill>
                  </a:rPr>
                  <a:t>die 3 definierten Textebenen.</a:t>
                </a:r>
              </a:p>
            </p:txBody>
          </p:sp>
          <p:pic>
            <p:nvPicPr>
              <p:cNvPr id="23" name="Hinweis">
                <a:extLst>
                  <a:ext uri="{FF2B5EF4-FFF2-40B4-BE49-F238E27FC236}">
                    <a16:creationId xmlns:a16="http://schemas.microsoft.com/office/drawing/2014/main" id="{ED379488-AFB6-7763-98FB-F33AEBC6F034}"/>
                  </a:ext>
                </a:extLst>
              </p:cNvPr>
              <p:cNvPicPr>
                <a:picLocks noChangeAspect="1"/>
              </p:cNvPicPr>
              <p:nvPr userDrawn="1"/>
            </p:nvPicPr>
            <p:blipFill>
              <a:blip r:embed="rId3"/>
              <a:stretch>
                <a:fillRect/>
              </a:stretch>
            </p:blipFill>
            <p:spPr>
              <a:xfrm>
                <a:off x="-2190000" y="1248228"/>
                <a:ext cx="257211" cy="295316"/>
              </a:xfrm>
              <a:prstGeom prst="rect">
                <a:avLst/>
              </a:prstGeom>
              <a:grpFill/>
            </p:spPr>
          </p:pic>
        </p:grpSp>
      </p:grpSp>
      <p:sp>
        <p:nvSpPr>
          <p:cNvPr id="6" name="Datumsplatzhalter 2">
            <a:extLst>
              <a:ext uri="{FF2B5EF4-FFF2-40B4-BE49-F238E27FC236}">
                <a16:creationId xmlns:a16="http://schemas.microsoft.com/office/drawing/2014/main" id="{E081BE03-F16A-254E-A86F-A119A394975B}"/>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0" name="Fußzeilenplatzhalter 3">
            <a:extLst>
              <a:ext uri="{FF2B5EF4-FFF2-40B4-BE49-F238E27FC236}">
                <a16:creationId xmlns:a16="http://schemas.microsoft.com/office/drawing/2014/main" id="{0D65B7AB-1827-6BAD-7B2B-4B04B75F9D65}"/>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2" name="Foliennummernplatzhalter 4">
            <a:extLst>
              <a:ext uri="{FF2B5EF4-FFF2-40B4-BE49-F238E27FC236}">
                <a16:creationId xmlns:a16="http://schemas.microsoft.com/office/drawing/2014/main" id="{68DE449C-6443-05B1-F7DE-AAB17011DBAA}"/>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354954551"/>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und Bild - V1">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6498432" y="335756"/>
            <a:ext cx="5241132" cy="5904707"/>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5147469" cy="1059656"/>
          </a:xfrm>
        </p:spPr>
        <p:txBody>
          <a:bodyPr/>
          <a:lstStyle>
            <a:lvl1pPr>
              <a:defRPr/>
            </a:lvl1pPr>
          </a:lstStyle>
          <a:p>
            <a:r>
              <a:rPr lang="de-DE"/>
              <a:t>Titel hier auf ein oder </a:t>
            </a:r>
            <a:br>
              <a:rPr lang="de-DE"/>
            </a:br>
            <a:r>
              <a:rPr lang="de-DE"/>
              <a:t>zwei Zeilen einfügen</a:t>
            </a:r>
            <a:endParaRPr lang="de-CH"/>
          </a:p>
        </p:txBody>
      </p:sp>
      <p:sp>
        <p:nvSpPr>
          <p:cNvPr id="15" name="Textplatzhalter 14">
            <a:extLst>
              <a:ext uri="{FF2B5EF4-FFF2-40B4-BE49-F238E27FC236}">
                <a16:creationId xmlns:a16="http://schemas.microsoft.com/office/drawing/2014/main" id="{5D05C339-2548-0E45-31BA-94848F140BEC}"/>
              </a:ext>
            </a:extLst>
          </p:cNvPr>
          <p:cNvSpPr>
            <a:spLocks noGrp="1"/>
          </p:cNvSpPr>
          <p:nvPr>
            <p:ph type="body" sz="quarter" idx="18" hasCustomPrompt="1"/>
          </p:nvPr>
        </p:nvSpPr>
        <p:spPr>
          <a:xfrm>
            <a:off x="10492296" y="-16716"/>
            <a:ext cx="1699704" cy="4291535"/>
          </a:xfrm>
          <a:custGeom>
            <a:avLst/>
            <a:gdLst>
              <a:gd name="connsiteX0" fmla="*/ 436306 w 1699704"/>
              <a:gd name="connsiteY0" fmla="*/ 0 h 4291535"/>
              <a:gd name="connsiteX1" fmla="*/ 1699704 w 1699704"/>
              <a:gd name="connsiteY1" fmla="*/ 0 h 4291535"/>
              <a:gd name="connsiteX2" fmla="*/ 1699704 w 1699704"/>
              <a:gd name="connsiteY2" fmla="*/ 4291535 h 4291535"/>
              <a:gd name="connsiteX3" fmla="*/ 135871 w 1699704"/>
              <a:gd name="connsiteY3" fmla="*/ 1550423 h 4291535"/>
              <a:gd name="connsiteX4" fmla="*/ 133636 w 1699704"/>
              <a:gd name="connsiteY4" fmla="*/ 523689 h 4291535"/>
              <a:gd name="connsiteX5" fmla="*/ 436306 w 1699704"/>
              <a:gd name="connsiteY5" fmla="*/ 0 h 42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9704" h="4291535">
                <a:moveTo>
                  <a:pt x="436306" y="0"/>
                </a:moveTo>
                <a:lnTo>
                  <a:pt x="1699704" y="0"/>
                </a:lnTo>
                <a:lnTo>
                  <a:pt x="1699704" y="4291535"/>
                </a:lnTo>
                <a:lnTo>
                  <a:pt x="135871" y="1550423"/>
                </a:lnTo>
                <a:cubicBezTo>
                  <a:pt x="-44652" y="1206864"/>
                  <a:pt x="-45178" y="868169"/>
                  <a:pt x="133636" y="523689"/>
                </a:cubicBezTo>
                <a:cubicBezTo>
                  <a:pt x="225410" y="346978"/>
                  <a:pt x="338351" y="173819"/>
                  <a:pt x="436306" y="0"/>
                </a:cubicBezTo>
                <a:close/>
              </a:path>
            </a:pathLst>
          </a:custGeom>
          <a:gradFill>
            <a:gsLst>
              <a:gs pos="100000">
                <a:schemeClr val="accent6">
                  <a:alpha val="80000"/>
                </a:schemeClr>
              </a:gs>
              <a:gs pos="0">
                <a:schemeClr val="accent2">
                  <a:alpha val="80000"/>
                </a:schemeClr>
              </a:gs>
            </a:gsLst>
            <a:lin ang="5400000" scaled="1"/>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7" name="Textplatzhalter 10">
            <a:extLst>
              <a:ext uri="{FF2B5EF4-FFF2-40B4-BE49-F238E27FC236}">
                <a16:creationId xmlns:a16="http://schemas.microsoft.com/office/drawing/2014/main" id="{06065BB6-DE2C-644F-475E-D371EDF8AABE}"/>
              </a:ext>
            </a:extLst>
          </p:cNvPr>
          <p:cNvSpPr>
            <a:spLocks noGrp="1"/>
          </p:cNvSpPr>
          <p:nvPr>
            <p:ph type="body" sz="quarter" idx="19" hasCustomPrompt="1"/>
          </p:nvPr>
        </p:nvSpPr>
        <p:spPr>
          <a:xfrm>
            <a:off x="538957" y="1715294"/>
            <a:ext cx="5147468" cy="4525169"/>
          </a:xfrm>
        </p:spPr>
        <p:txBody>
          <a:bodyPr/>
          <a:lstStyle>
            <a:lvl1pPr>
              <a:defRPr/>
            </a:lvl1pPr>
          </a:lstStyle>
          <a:p>
            <a:pPr lvl="0"/>
            <a:r>
              <a:rPr lang="de-CH"/>
              <a:t>Text einfügen</a:t>
            </a:r>
          </a:p>
        </p:txBody>
      </p:sp>
      <p:grpSp>
        <p:nvGrpSpPr>
          <p:cNvPr id="23" name="Gruppieren 22">
            <a:extLst>
              <a:ext uri="{FF2B5EF4-FFF2-40B4-BE49-F238E27FC236}">
                <a16:creationId xmlns:a16="http://schemas.microsoft.com/office/drawing/2014/main" id="{19D2933D-30F8-6ADB-E09E-D321087F8ED3}"/>
              </a:ext>
            </a:extLst>
          </p:cNvPr>
          <p:cNvGrpSpPr/>
          <p:nvPr userDrawn="1"/>
        </p:nvGrpSpPr>
        <p:grpSpPr>
          <a:xfrm>
            <a:off x="-2259500" y="0"/>
            <a:ext cx="16723700" cy="6858000"/>
            <a:chOff x="-2259500" y="0"/>
            <a:chExt cx="16723700" cy="6858000"/>
          </a:xfrm>
        </p:grpSpPr>
        <p:grpSp>
          <p:nvGrpSpPr>
            <p:cNvPr id="8" name="Gruppieren 7">
              <a:extLst>
                <a:ext uri="{FF2B5EF4-FFF2-40B4-BE49-F238E27FC236}">
                  <a16:creationId xmlns:a16="http://schemas.microsoft.com/office/drawing/2014/main" id="{5E015D03-A38E-8E67-38A0-7D22C1DDAFD0}"/>
                </a:ext>
              </a:extLst>
            </p:cNvPr>
            <p:cNvGrpSpPr/>
            <p:nvPr userDrawn="1"/>
          </p:nvGrpSpPr>
          <p:grpSpPr>
            <a:xfrm>
              <a:off x="-2259500" y="0"/>
              <a:ext cx="16723700" cy="6858000"/>
              <a:chOff x="-2259500" y="0"/>
              <a:chExt cx="16723700" cy="6858000"/>
            </a:xfrm>
            <a:solidFill>
              <a:schemeClr val="bg2"/>
            </a:solidFill>
          </p:grpSpPr>
          <p:sp>
            <p:nvSpPr>
              <p:cNvPr id="12" name="Hinweis">
                <a:extLst>
                  <a:ext uri="{FF2B5EF4-FFF2-40B4-BE49-F238E27FC236}">
                    <a16:creationId xmlns:a16="http://schemas.microsoft.com/office/drawing/2014/main" id="{CB434107-352E-4FEF-025B-CFBE2559D339}"/>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nvGrpSpPr>
              <p:cNvPr id="13" name="Gruppieren 12">
                <a:extLst>
                  <a:ext uri="{FF2B5EF4-FFF2-40B4-BE49-F238E27FC236}">
                    <a16:creationId xmlns:a16="http://schemas.microsoft.com/office/drawing/2014/main" id="{326442AC-408E-1B38-E4F7-ECE5BA63AECB}"/>
                  </a:ext>
                </a:extLst>
              </p:cNvPr>
              <p:cNvGrpSpPr/>
              <p:nvPr userDrawn="1"/>
            </p:nvGrpSpPr>
            <p:grpSpPr>
              <a:xfrm>
                <a:off x="12268200" y="0"/>
                <a:ext cx="2196000" cy="6858000"/>
                <a:chOff x="12268200" y="0"/>
                <a:chExt cx="2196000" cy="6858000"/>
              </a:xfrm>
              <a:grpFill/>
            </p:grpSpPr>
            <p:grpSp>
              <p:nvGrpSpPr>
                <p:cNvPr id="16" name="Hinweis">
                  <a:extLst>
                    <a:ext uri="{FF2B5EF4-FFF2-40B4-BE49-F238E27FC236}">
                      <a16:creationId xmlns:a16="http://schemas.microsoft.com/office/drawing/2014/main" id="{D833AAE5-BBCD-B562-C856-C535ABA2F578}"/>
                    </a:ext>
                  </a:extLst>
                </p:cNvPr>
                <p:cNvGrpSpPr/>
                <p:nvPr/>
              </p:nvGrpSpPr>
              <p:grpSpPr>
                <a:xfrm>
                  <a:off x="12268200" y="0"/>
                  <a:ext cx="2196000" cy="4839991"/>
                  <a:chOff x="12268200" y="0"/>
                  <a:chExt cx="2196000" cy="4839991"/>
                </a:xfrm>
                <a:grpFill/>
              </p:grpSpPr>
              <p:sp>
                <p:nvSpPr>
                  <p:cNvPr id="18" name="Hinweis">
                    <a:extLst>
                      <a:ext uri="{FF2B5EF4-FFF2-40B4-BE49-F238E27FC236}">
                        <a16:creationId xmlns:a16="http://schemas.microsoft.com/office/drawing/2014/main" id="{071533D2-3739-10B6-8CCD-1DE8B0342036}"/>
                      </a:ext>
                    </a:extLst>
                  </p:cNvPr>
                  <p:cNvSpPr/>
                  <p:nvPr/>
                </p:nvSpPr>
                <p:spPr>
                  <a:xfrm>
                    <a:off x="12268200" y="3445699"/>
                    <a:ext cx="2196000" cy="1394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9" name="Hinweis">
                    <a:extLst>
                      <a:ext uri="{FF2B5EF4-FFF2-40B4-BE49-F238E27FC236}">
                        <a16:creationId xmlns:a16="http://schemas.microsoft.com/office/drawing/2014/main" id="{B0D7D87A-4505-0138-CFF1-006B082799A1}"/>
                      </a:ext>
                    </a:extLst>
                  </p:cNvPr>
                  <p:cNvSpPr/>
                  <p:nvPr/>
                </p:nvSpPr>
                <p:spPr>
                  <a:xfrm>
                    <a:off x="12268200" y="0"/>
                    <a:ext cx="2196000" cy="1645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20" name="Hinweis">
                    <a:extLst>
                      <a:ext uri="{FF2B5EF4-FFF2-40B4-BE49-F238E27FC236}">
                        <a16:creationId xmlns:a16="http://schemas.microsoft.com/office/drawing/2014/main" id="{53CF364C-9CB6-AEF8-6214-C5F71B047D2C}"/>
                      </a:ext>
                    </a:extLst>
                  </p:cNvPr>
                  <p:cNvSpPr/>
                  <p:nvPr/>
                </p:nvSpPr>
                <p:spPr>
                  <a:xfrm>
                    <a:off x="12268200" y="1857988"/>
                    <a:ext cx="2196000" cy="13756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grpSp>
            <p:sp>
              <p:nvSpPr>
                <p:cNvPr id="17" name="Hinweis">
                  <a:extLst>
                    <a:ext uri="{FF2B5EF4-FFF2-40B4-BE49-F238E27FC236}">
                      <a16:creationId xmlns:a16="http://schemas.microsoft.com/office/drawing/2014/main" id="{D10FDD93-37F5-DFEC-C066-EFDC10B4EDD4}"/>
                    </a:ext>
                  </a:extLst>
                </p:cNvPr>
                <p:cNvSpPr/>
                <p:nvPr/>
              </p:nvSpPr>
              <p:spPr>
                <a:xfrm>
                  <a:off x="12268200" y="5052060"/>
                  <a:ext cx="2196000" cy="18059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grpSp>
        <p:sp>
          <p:nvSpPr>
            <p:cNvPr id="21" name="Hinweis">
              <a:extLst>
                <a:ext uri="{FF2B5EF4-FFF2-40B4-BE49-F238E27FC236}">
                  <a16:creationId xmlns:a16="http://schemas.microsoft.com/office/drawing/2014/main" id="{F795AFB1-19A0-DC97-9432-3AF6A82F75EB}"/>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Text layouten:</a:t>
              </a:r>
            </a:p>
            <a:p>
              <a:pPr marL="342900" indent="-342900">
                <a:buAutoNum type="arabicPeriod"/>
              </a:pPr>
              <a:r>
                <a:rPr lang="de-CH" sz="1400">
                  <a:solidFill>
                    <a:schemeClr val="tx1"/>
                  </a:solidFill>
                </a:rPr>
                <a:t>Markiere den Text</a:t>
              </a:r>
            </a:p>
            <a:p>
              <a:pPr marL="342900" indent="-342900">
                <a:buAutoNum type="arabicPeriod"/>
              </a:pPr>
              <a:r>
                <a:rPr lang="de-CH" sz="1400">
                  <a:solidFill>
                    <a:schemeClr val="tx1"/>
                  </a:solidFill>
                </a:rPr>
                <a:t>Wähle in der Registerkarte Start im Bereich Absatz das Symbol “Listenebene erhöhen”.</a:t>
              </a:r>
            </a:p>
            <a:p>
              <a:pPr marL="342900" indent="-342900">
                <a:buAutoNum type="arabicPeriod"/>
              </a:pPr>
              <a:r>
                <a:rPr lang="de-CH" sz="1400">
                  <a:solidFill>
                    <a:schemeClr val="tx1"/>
                  </a:solidFill>
                </a:rPr>
                <a:t>Klicke Dich durch </a:t>
              </a:r>
              <a:br>
                <a:rPr lang="de-CH" sz="1400">
                  <a:solidFill>
                    <a:schemeClr val="tx1"/>
                  </a:solidFill>
                </a:rPr>
              </a:br>
              <a:r>
                <a:rPr lang="de-CH" sz="1400">
                  <a:solidFill>
                    <a:schemeClr val="tx1"/>
                  </a:solidFill>
                </a:rPr>
                <a:t>die 3 definierten Textebenen.</a:t>
              </a:r>
            </a:p>
          </p:txBody>
        </p:sp>
        <p:pic>
          <p:nvPicPr>
            <p:cNvPr id="22" name="Hinweis">
              <a:extLst>
                <a:ext uri="{FF2B5EF4-FFF2-40B4-BE49-F238E27FC236}">
                  <a16:creationId xmlns:a16="http://schemas.microsoft.com/office/drawing/2014/main" id="{3D20B7B4-BF38-F128-E1CC-1CFDBF11A59E}"/>
                </a:ext>
              </a:extLst>
            </p:cNvPr>
            <p:cNvPicPr>
              <a:picLocks noChangeAspect="1"/>
            </p:cNvPicPr>
            <p:nvPr userDrawn="1"/>
          </p:nvPicPr>
          <p:blipFill>
            <a:blip r:embed="rId2"/>
            <a:stretch>
              <a:fillRect/>
            </a:stretch>
          </p:blipFill>
          <p:spPr>
            <a:xfrm>
              <a:off x="-2190000" y="1248228"/>
              <a:ext cx="257211" cy="295316"/>
            </a:xfrm>
            <a:prstGeom prst="rect">
              <a:avLst/>
            </a:prstGeom>
            <a:solidFill>
              <a:schemeClr val="bg2"/>
            </a:solidFill>
          </p:spPr>
        </p:pic>
      </p:grpSp>
      <p:sp>
        <p:nvSpPr>
          <p:cNvPr id="6" name="Datumsplatzhalter 2">
            <a:extLst>
              <a:ext uri="{FF2B5EF4-FFF2-40B4-BE49-F238E27FC236}">
                <a16:creationId xmlns:a16="http://schemas.microsoft.com/office/drawing/2014/main" id="{0D65FF79-895D-11A7-B0F1-62AA80B36FD2}"/>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9" name="Fußzeilenplatzhalter 3">
            <a:extLst>
              <a:ext uri="{FF2B5EF4-FFF2-40B4-BE49-F238E27FC236}">
                <a16:creationId xmlns:a16="http://schemas.microsoft.com/office/drawing/2014/main" id="{24E21555-09BB-C88D-09B2-0B17DC4474AC}"/>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10" name="Foliennummernplatzhalter 4">
            <a:extLst>
              <a:ext uri="{FF2B5EF4-FFF2-40B4-BE49-F238E27FC236}">
                <a16:creationId xmlns:a16="http://schemas.microsoft.com/office/drawing/2014/main" id="{A69FFF6B-0197-7C49-8114-2517A26C59E2}"/>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3702155354"/>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Bild - V2">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6498432" y="335756"/>
            <a:ext cx="5241132" cy="5904707"/>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5147469" cy="1059656"/>
          </a:xfrm>
        </p:spPr>
        <p:txBody>
          <a:bodyPr/>
          <a:lstStyle>
            <a:lvl1pPr>
              <a:defRPr/>
            </a:lvl1pPr>
          </a:lstStyle>
          <a:p>
            <a:r>
              <a:rPr lang="de-DE"/>
              <a:t>Titel hier auf ein oder </a:t>
            </a:r>
            <a:br>
              <a:rPr lang="de-DE"/>
            </a:br>
            <a:r>
              <a:rPr lang="de-DE"/>
              <a:t>zwei Zeilen einfügen</a:t>
            </a:r>
            <a:endParaRPr lang="de-CH"/>
          </a:p>
        </p:txBody>
      </p:sp>
      <p:sp>
        <p:nvSpPr>
          <p:cNvPr id="13" name="Textplatzhalter 12">
            <a:extLst>
              <a:ext uri="{FF2B5EF4-FFF2-40B4-BE49-F238E27FC236}">
                <a16:creationId xmlns:a16="http://schemas.microsoft.com/office/drawing/2014/main" id="{EC4D902B-D44D-29B6-D5EA-2611C8D8D5E6}"/>
              </a:ext>
            </a:extLst>
          </p:cNvPr>
          <p:cNvSpPr>
            <a:spLocks noGrp="1"/>
          </p:cNvSpPr>
          <p:nvPr>
            <p:ph type="body" sz="quarter" idx="18" hasCustomPrompt="1"/>
          </p:nvPr>
        </p:nvSpPr>
        <p:spPr>
          <a:xfrm>
            <a:off x="10267743" y="0"/>
            <a:ext cx="1924257" cy="2323284"/>
          </a:xfrm>
          <a:custGeom>
            <a:avLst/>
            <a:gdLst>
              <a:gd name="connsiteX0" fmla="*/ 1186 w 1924257"/>
              <a:gd name="connsiteY0" fmla="*/ 0 h 2323284"/>
              <a:gd name="connsiteX1" fmla="*/ 1924257 w 1924257"/>
              <a:gd name="connsiteY1" fmla="*/ 0 h 2323284"/>
              <a:gd name="connsiteX2" fmla="*/ 1924257 w 1924257"/>
              <a:gd name="connsiteY2" fmla="*/ 1426865 h 2323284"/>
              <a:gd name="connsiteX3" fmla="*/ 1920769 w 1924257"/>
              <a:gd name="connsiteY3" fmla="*/ 2323284 h 2323284"/>
              <a:gd name="connsiteX4" fmla="*/ 1687666 w 1924257"/>
              <a:gd name="connsiteY4" fmla="*/ 2183680 h 2323284"/>
              <a:gd name="connsiteX5" fmla="*/ 849915 w 1924257"/>
              <a:gd name="connsiteY5" fmla="*/ 1667108 h 2323284"/>
              <a:gd name="connsiteX6" fmla="*/ 124131 w 1924257"/>
              <a:gd name="connsiteY6" fmla="*/ 1059619 h 2323284"/>
              <a:gd name="connsiteX7" fmla="*/ 3253 w 1924257"/>
              <a:gd name="connsiteY7" fmla="*/ 562805 h 2323284"/>
              <a:gd name="connsiteX8" fmla="*/ 1186 w 1924257"/>
              <a:gd name="connsiteY8" fmla="*/ 0 h 232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4257" h="2323284">
                <a:moveTo>
                  <a:pt x="1186" y="0"/>
                </a:moveTo>
                <a:lnTo>
                  <a:pt x="1924257" y="0"/>
                </a:lnTo>
                <a:lnTo>
                  <a:pt x="1924257" y="1426865"/>
                </a:lnTo>
                <a:lnTo>
                  <a:pt x="1920769" y="2323284"/>
                </a:lnTo>
                <a:cubicBezTo>
                  <a:pt x="1849224" y="2269044"/>
                  <a:pt x="1765023" y="2230301"/>
                  <a:pt x="1687666" y="2183680"/>
                </a:cubicBezTo>
                <a:cubicBezTo>
                  <a:pt x="1406909" y="2014503"/>
                  <a:pt x="1128606" y="1837189"/>
                  <a:pt x="849915" y="1667108"/>
                </a:cubicBezTo>
                <a:cubicBezTo>
                  <a:pt x="551465" y="1484887"/>
                  <a:pt x="295762" y="1388546"/>
                  <a:pt x="124131" y="1059619"/>
                </a:cubicBezTo>
                <a:cubicBezTo>
                  <a:pt x="36701" y="892120"/>
                  <a:pt x="11389" y="750579"/>
                  <a:pt x="3253" y="562805"/>
                </a:cubicBezTo>
                <a:cubicBezTo>
                  <a:pt x="-4883" y="377098"/>
                  <a:pt x="5319" y="187128"/>
                  <a:pt x="1186" y="0"/>
                </a:cubicBezTo>
                <a:close/>
              </a:path>
            </a:pathLst>
          </a:custGeom>
          <a:gradFill>
            <a:gsLst>
              <a:gs pos="100000">
                <a:schemeClr val="accent6">
                  <a:alpha val="80000"/>
                </a:schemeClr>
              </a:gs>
              <a:gs pos="0">
                <a:schemeClr val="accent2">
                  <a:alpha val="80000"/>
                </a:schemeClr>
              </a:gs>
            </a:gsLst>
            <a:lin ang="5400000" scaled="1"/>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7" name="Textplatzhalter 10">
            <a:extLst>
              <a:ext uri="{FF2B5EF4-FFF2-40B4-BE49-F238E27FC236}">
                <a16:creationId xmlns:a16="http://schemas.microsoft.com/office/drawing/2014/main" id="{C58D2B38-9727-CB8B-B397-A3ABF9A4897E}"/>
              </a:ext>
            </a:extLst>
          </p:cNvPr>
          <p:cNvSpPr>
            <a:spLocks noGrp="1"/>
          </p:cNvSpPr>
          <p:nvPr>
            <p:ph type="body" sz="quarter" idx="19" hasCustomPrompt="1"/>
          </p:nvPr>
        </p:nvSpPr>
        <p:spPr>
          <a:xfrm>
            <a:off x="538957" y="1715295"/>
            <a:ext cx="5147468" cy="4525168"/>
          </a:xfrm>
        </p:spPr>
        <p:txBody>
          <a:bodyPr/>
          <a:lstStyle>
            <a:lvl1pPr>
              <a:defRPr/>
            </a:lvl1pPr>
          </a:lstStyle>
          <a:p>
            <a:pPr lvl="0"/>
            <a:r>
              <a:rPr lang="de-CH"/>
              <a:t>Text einfügen</a:t>
            </a:r>
          </a:p>
        </p:txBody>
      </p:sp>
      <p:grpSp>
        <p:nvGrpSpPr>
          <p:cNvPr id="21" name="Gruppieren 20">
            <a:extLst>
              <a:ext uri="{FF2B5EF4-FFF2-40B4-BE49-F238E27FC236}">
                <a16:creationId xmlns:a16="http://schemas.microsoft.com/office/drawing/2014/main" id="{E46A7B2B-FCEB-B3CF-BC00-E162DC1824F4}"/>
              </a:ext>
            </a:extLst>
          </p:cNvPr>
          <p:cNvGrpSpPr/>
          <p:nvPr userDrawn="1"/>
        </p:nvGrpSpPr>
        <p:grpSpPr>
          <a:xfrm>
            <a:off x="-2259500" y="0"/>
            <a:ext cx="16723700" cy="6858000"/>
            <a:chOff x="-2259500" y="0"/>
            <a:chExt cx="16723700" cy="6858000"/>
          </a:xfrm>
        </p:grpSpPr>
        <p:grpSp>
          <p:nvGrpSpPr>
            <p:cNvPr id="22" name="Gruppieren 21">
              <a:extLst>
                <a:ext uri="{FF2B5EF4-FFF2-40B4-BE49-F238E27FC236}">
                  <a16:creationId xmlns:a16="http://schemas.microsoft.com/office/drawing/2014/main" id="{04E82867-C9A6-99C9-8BE0-FBD270E8B093}"/>
                </a:ext>
              </a:extLst>
            </p:cNvPr>
            <p:cNvGrpSpPr/>
            <p:nvPr userDrawn="1"/>
          </p:nvGrpSpPr>
          <p:grpSpPr>
            <a:xfrm>
              <a:off x="-2259500" y="0"/>
              <a:ext cx="16723700" cy="6858000"/>
              <a:chOff x="-2259500" y="0"/>
              <a:chExt cx="16723700" cy="6858000"/>
            </a:xfrm>
            <a:solidFill>
              <a:schemeClr val="bg2"/>
            </a:solidFill>
          </p:grpSpPr>
          <p:sp>
            <p:nvSpPr>
              <p:cNvPr id="25" name="Hinweis">
                <a:extLst>
                  <a:ext uri="{FF2B5EF4-FFF2-40B4-BE49-F238E27FC236}">
                    <a16:creationId xmlns:a16="http://schemas.microsoft.com/office/drawing/2014/main" id="{E9013372-B811-63BD-7AB5-FCB88F5FB812}"/>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nvGrpSpPr>
              <p:cNvPr id="26" name="Gruppieren 25">
                <a:extLst>
                  <a:ext uri="{FF2B5EF4-FFF2-40B4-BE49-F238E27FC236}">
                    <a16:creationId xmlns:a16="http://schemas.microsoft.com/office/drawing/2014/main" id="{42D5318A-884E-8801-B09F-3FC30DE28AF3}"/>
                  </a:ext>
                </a:extLst>
              </p:cNvPr>
              <p:cNvGrpSpPr/>
              <p:nvPr userDrawn="1"/>
            </p:nvGrpSpPr>
            <p:grpSpPr>
              <a:xfrm>
                <a:off x="12268200" y="0"/>
                <a:ext cx="2196000" cy="6858000"/>
                <a:chOff x="12268200" y="0"/>
                <a:chExt cx="2196000" cy="6858000"/>
              </a:xfrm>
              <a:grpFill/>
            </p:grpSpPr>
            <p:grpSp>
              <p:nvGrpSpPr>
                <p:cNvPr id="27" name="Hinweis">
                  <a:extLst>
                    <a:ext uri="{FF2B5EF4-FFF2-40B4-BE49-F238E27FC236}">
                      <a16:creationId xmlns:a16="http://schemas.microsoft.com/office/drawing/2014/main" id="{0502DBC2-E803-7A54-F848-1679438CDD50}"/>
                    </a:ext>
                  </a:extLst>
                </p:cNvPr>
                <p:cNvGrpSpPr/>
                <p:nvPr/>
              </p:nvGrpSpPr>
              <p:grpSpPr>
                <a:xfrm>
                  <a:off x="12268200" y="0"/>
                  <a:ext cx="2196000" cy="4839991"/>
                  <a:chOff x="12268200" y="0"/>
                  <a:chExt cx="2196000" cy="4839991"/>
                </a:xfrm>
                <a:grpFill/>
              </p:grpSpPr>
              <p:sp>
                <p:nvSpPr>
                  <p:cNvPr id="29" name="Hinweis">
                    <a:extLst>
                      <a:ext uri="{FF2B5EF4-FFF2-40B4-BE49-F238E27FC236}">
                        <a16:creationId xmlns:a16="http://schemas.microsoft.com/office/drawing/2014/main" id="{E950EF5C-18BC-5D83-AB78-F7133BF23DB8}"/>
                      </a:ext>
                    </a:extLst>
                  </p:cNvPr>
                  <p:cNvSpPr/>
                  <p:nvPr/>
                </p:nvSpPr>
                <p:spPr>
                  <a:xfrm>
                    <a:off x="12268200" y="3445699"/>
                    <a:ext cx="2196000" cy="1394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30" name="Hinweis">
                    <a:extLst>
                      <a:ext uri="{FF2B5EF4-FFF2-40B4-BE49-F238E27FC236}">
                        <a16:creationId xmlns:a16="http://schemas.microsoft.com/office/drawing/2014/main" id="{BFF409B3-AA83-1F3F-C8A9-D032231C43DC}"/>
                      </a:ext>
                    </a:extLst>
                  </p:cNvPr>
                  <p:cNvSpPr/>
                  <p:nvPr/>
                </p:nvSpPr>
                <p:spPr>
                  <a:xfrm>
                    <a:off x="12268200" y="0"/>
                    <a:ext cx="2196000" cy="1645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31" name="Hinweis">
                    <a:extLst>
                      <a:ext uri="{FF2B5EF4-FFF2-40B4-BE49-F238E27FC236}">
                        <a16:creationId xmlns:a16="http://schemas.microsoft.com/office/drawing/2014/main" id="{5C3B3298-A2FD-460C-BB49-7E454D1515D2}"/>
                      </a:ext>
                    </a:extLst>
                  </p:cNvPr>
                  <p:cNvSpPr/>
                  <p:nvPr/>
                </p:nvSpPr>
                <p:spPr>
                  <a:xfrm>
                    <a:off x="12268200" y="1857988"/>
                    <a:ext cx="2196000" cy="13756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grpSp>
            <p:sp>
              <p:nvSpPr>
                <p:cNvPr id="28" name="Hinweis">
                  <a:extLst>
                    <a:ext uri="{FF2B5EF4-FFF2-40B4-BE49-F238E27FC236}">
                      <a16:creationId xmlns:a16="http://schemas.microsoft.com/office/drawing/2014/main" id="{2BEC6075-290B-DD4F-4010-834BA7E7E084}"/>
                    </a:ext>
                  </a:extLst>
                </p:cNvPr>
                <p:cNvSpPr/>
                <p:nvPr/>
              </p:nvSpPr>
              <p:spPr>
                <a:xfrm>
                  <a:off x="12268200" y="5052060"/>
                  <a:ext cx="2196000" cy="18059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grpSp>
        <p:sp>
          <p:nvSpPr>
            <p:cNvPr id="23" name="Hinweis">
              <a:extLst>
                <a:ext uri="{FF2B5EF4-FFF2-40B4-BE49-F238E27FC236}">
                  <a16:creationId xmlns:a16="http://schemas.microsoft.com/office/drawing/2014/main" id="{98567FF6-3628-474D-E6E9-2A408E10FFD5}"/>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Text layouten:</a:t>
              </a:r>
            </a:p>
            <a:p>
              <a:pPr marL="342900" indent="-342900">
                <a:buAutoNum type="arabicPeriod"/>
              </a:pPr>
              <a:r>
                <a:rPr lang="de-CH" sz="1400">
                  <a:solidFill>
                    <a:schemeClr val="tx1"/>
                  </a:solidFill>
                </a:rPr>
                <a:t>Markiere den Text</a:t>
              </a:r>
            </a:p>
            <a:p>
              <a:pPr marL="342900" indent="-342900">
                <a:buAutoNum type="arabicPeriod"/>
              </a:pPr>
              <a:r>
                <a:rPr lang="de-CH" sz="1400">
                  <a:solidFill>
                    <a:schemeClr val="tx1"/>
                  </a:solidFill>
                </a:rPr>
                <a:t>Wähle in der Registerkarte Start im Bereich Absatz das Symbol “Listenebene erhöhen”.</a:t>
              </a:r>
            </a:p>
            <a:p>
              <a:pPr marL="342900" indent="-342900">
                <a:buAutoNum type="arabicPeriod"/>
              </a:pPr>
              <a:r>
                <a:rPr lang="de-CH" sz="1400">
                  <a:solidFill>
                    <a:schemeClr val="tx1"/>
                  </a:solidFill>
                </a:rPr>
                <a:t>Klicke Dich durch </a:t>
              </a:r>
              <a:br>
                <a:rPr lang="de-CH" sz="1400">
                  <a:solidFill>
                    <a:schemeClr val="tx1"/>
                  </a:solidFill>
                </a:rPr>
              </a:br>
              <a:r>
                <a:rPr lang="de-CH" sz="1400">
                  <a:solidFill>
                    <a:schemeClr val="tx1"/>
                  </a:solidFill>
                </a:rPr>
                <a:t>die 3 definierten Textebenen.</a:t>
              </a:r>
            </a:p>
          </p:txBody>
        </p:sp>
        <p:pic>
          <p:nvPicPr>
            <p:cNvPr id="24" name="Hinweis">
              <a:extLst>
                <a:ext uri="{FF2B5EF4-FFF2-40B4-BE49-F238E27FC236}">
                  <a16:creationId xmlns:a16="http://schemas.microsoft.com/office/drawing/2014/main" id="{2D9355E5-6446-653D-93A7-8E989CAFFE30}"/>
                </a:ext>
              </a:extLst>
            </p:cNvPr>
            <p:cNvPicPr>
              <a:picLocks noChangeAspect="1"/>
            </p:cNvPicPr>
            <p:nvPr userDrawn="1"/>
          </p:nvPicPr>
          <p:blipFill>
            <a:blip r:embed="rId2"/>
            <a:stretch>
              <a:fillRect/>
            </a:stretch>
          </p:blipFill>
          <p:spPr>
            <a:xfrm>
              <a:off x="-2190000" y="1248228"/>
              <a:ext cx="257211" cy="295316"/>
            </a:xfrm>
            <a:prstGeom prst="rect">
              <a:avLst/>
            </a:prstGeom>
            <a:solidFill>
              <a:schemeClr val="bg2"/>
            </a:solidFill>
          </p:spPr>
        </p:pic>
      </p:grpSp>
      <p:sp>
        <p:nvSpPr>
          <p:cNvPr id="6" name="Datumsplatzhalter 2">
            <a:extLst>
              <a:ext uri="{FF2B5EF4-FFF2-40B4-BE49-F238E27FC236}">
                <a16:creationId xmlns:a16="http://schemas.microsoft.com/office/drawing/2014/main" id="{B8300CD4-30F9-61A2-47EB-AA870CF8DEB3}"/>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8" name="Fußzeilenplatzhalter 3">
            <a:extLst>
              <a:ext uri="{FF2B5EF4-FFF2-40B4-BE49-F238E27FC236}">
                <a16:creationId xmlns:a16="http://schemas.microsoft.com/office/drawing/2014/main" id="{A918B172-5B30-352A-C2FB-0766A2FE129C}"/>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9" name="Foliennummernplatzhalter 4">
            <a:extLst>
              <a:ext uri="{FF2B5EF4-FFF2-40B4-BE49-F238E27FC236}">
                <a16:creationId xmlns:a16="http://schemas.microsoft.com/office/drawing/2014/main" id="{5A1A139A-E422-8396-9B02-9442AC4B36B9}"/>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1745575573"/>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und Bild - V3">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6498432" y="335756"/>
            <a:ext cx="5241132" cy="5904706"/>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15" name="Textplatzhalter 14">
            <a:extLst>
              <a:ext uri="{FF2B5EF4-FFF2-40B4-BE49-F238E27FC236}">
                <a16:creationId xmlns:a16="http://schemas.microsoft.com/office/drawing/2014/main" id="{C79777EF-D604-1BFB-8C28-AFD9E2EF5580}"/>
              </a:ext>
            </a:extLst>
          </p:cNvPr>
          <p:cNvSpPr>
            <a:spLocks noGrp="1"/>
          </p:cNvSpPr>
          <p:nvPr>
            <p:ph type="body" sz="quarter" idx="18" hasCustomPrompt="1"/>
          </p:nvPr>
        </p:nvSpPr>
        <p:spPr>
          <a:xfrm>
            <a:off x="9867700" y="5435512"/>
            <a:ext cx="2324300" cy="1422488"/>
          </a:xfrm>
          <a:custGeom>
            <a:avLst/>
            <a:gdLst>
              <a:gd name="connsiteX0" fmla="*/ 2324296 w 2324300"/>
              <a:gd name="connsiteY0" fmla="*/ 0 h 1422488"/>
              <a:gd name="connsiteX1" fmla="*/ 2324300 w 2324300"/>
              <a:gd name="connsiteY1" fmla="*/ 0 h 1422488"/>
              <a:gd name="connsiteX2" fmla="*/ 2324300 w 2324300"/>
              <a:gd name="connsiteY2" fmla="*/ 1422488 h 1422488"/>
              <a:gd name="connsiteX3" fmla="*/ 0 w 2324300"/>
              <a:gd name="connsiteY3" fmla="*/ 1422488 h 1422488"/>
              <a:gd name="connsiteX4" fmla="*/ 48596 w 2324300"/>
              <a:gd name="connsiteY4" fmla="*/ 1242701 h 1422488"/>
              <a:gd name="connsiteX5" fmla="*/ 104153 w 2324300"/>
              <a:gd name="connsiteY5" fmla="*/ 1046043 h 1422488"/>
              <a:gd name="connsiteX6" fmla="*/ 752061 w 2324300"/>
              <a:gd name="connsiteY6" fmla="*/ 426184 h 142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300" h="1422488">
                <a:moveTo>
                  <a:pt x="2324296" y="0"/>
                </a:moveTo>
                <a:lnTo>
                  <a:pt x="2324300" y="0"/>
                </a:lnTo>
                <a:lnTo>
                  <a:pt x="2324300" y="1422488"/>
                </a:lnTo>
                <a:lnTo>
                  <a:pt x="0" y="1422488"/>
                </a:lnTo>
                <a:lnTo>
                  <a:pt x="48596" y="1242701"/>
                </a:lnTo>
                <a:cubicBezTo>
                  <a:pt x="65380" y="1176038"/>
                  <a:pt x="82514" y="1109565"/>
                  <a:pt x="104153" y="1046043"/>
                </a:cubicBezTo>
                <a:cubicBezTo>
                  <a:pt x="204036" y="753120"/>
                  <a:pt x="456727" y="516295"/>
                  <a:pt x="752061" y="426184"/>
                </a:cubicBezTo>
                <a:close/>
              </a:path>
            </a:pathLst>
          </a:custGeom>
          <a:gradFill flip="none" rotWithShape="1">
            <a:gsLst>
              <a:gs pos="100000">
                <a:schemeClr val="accent6">
                  <a:alpha val="80000"/>
                </a:schemeClr>
              </a:gs>
              <a:gs pos="0">
                <a:schemeClr val="accent2">
                  <a:alpha val="80000"/>
                </a:schemeClr>
              </a:gs>
            </a:gsLst>
            <a:lin ang="1080000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5147469" cy="1059656"/>
          </a:xfrm>
        </p:spPr>
        <p:txBody>
          <a:bodyPr/>
          <a:lstStyle/>
          <a:p>
            <a:r>
              <a:rPr lang="de-DE"/>
              <a:t>Titel hier auf ein oder </a:t>
            </a:r>
            <a:br>
              <a:rPr lang="de-DE"/>
            </a:br>
            <a:r>
              <a:rPr lang="de-DE"/>
              <a:t>zwei Zeilen einfügen</a:t>
            </a:r>
            <a:endParaRPr lang="de-CH"/>
          </a:p>
        </p:txBody>
      </p:sp>
      <p:sp>
        <p:nvSpPr>
          <p:cNvPr id="8" name="Textplatzhalter 10">
            <a:extLst>
              <a:ext uri="{FF2B5EF4-FFF2-40B4-BE49-F238E27FC236}">
                <a16:creationId xmlns:a16="http://schemas.microsoft.com/office/drawing/2014/main" id="{A0986449-C0C2-BE20-02F9-EC19867FF099}"/>
              </a:ext>
            </a:extLst>
          </p:cNvPr>
          <p:cNvSpPr>
            <a:spLocks noGrp="1"/>
          </p:cNvSpPr>
          <p:nvPr>
            <p:ph type="body" sz="quarter" idx="19" hasCustomPrompt="1"/>
          </p:nvPr>
        </p:nvSpPr>
        <p:spPr>
          <a:xfrm>
            <a:off x="538957" y="1715295"/>
            <a:ext cx="5147468" cy="4525168"/>
          </a:xfrm>
        </p:spPr>
        <p:txBody>
          <a:bodyPr/>
          <a:lstStyle>
            <a:lvl1pPr>
              <a:defRPr/>
            </a:lvl1pPr>
          </a:lstStyle>
          <a:p>
            <a:pPr lvl="0"/>
            <a:r>
              <a:rPr lang="de-CH"/>
              <a:t>Text einfügen</a:t>
            </a:r>
          </a:p>
        </p:txBody>
      </p:sp>
      <p:sp>
        <p:nvSpPr>
          <p:cNvPr id="12" name="Textplatzhalter 21">
            <a:extLst>
              <a:ext uri="{FF2B5EF4-FFF2-40B4-BE49-F238E27FC236}">
                <a16:creationId xmlns:a16="http://schemas.microsoft.com/office/drawing/2014/main" id="{775DC858-1B4E-C6C6-4791-761A334BA652}"/>
              </a:ext>
            </a:extLst>
          </p:cNvPr>
          <p:cNvSpPr>
            <a:spLocks noGrp="1"/>
          </p:cNvSpPr>
          <p:nvPr>
            <p:ph type="body" sz="quarter" idx="20" hasCustomPrompt="1"/>
          </p:nvPr>
        </p:nvSpPr>
        <p:spPr>
          <a:xfrm>
            <a:off x="10941553" y="6470881"/>
            <a:ext cx="819917" cy="122269"/>
          </a:xfrm>
          <a:blipFill>
            <a:blip r:embed="rId2"/>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grpSp>
        <p:nvGrpSpPr>
          <p:cNvPr id="22" name="Gruppieren 21">
            <a:extLst>
              <a:ext uri="{FF2B5EF4-FFF2-40B4-BE49-F238E27FC236}">
                <a16:creationId xmlns:a16="http://schemas.microsoft.com/office/drawing/2014/main" id="{32EE063D-DA6F-8D99-04F4-DDC6450C0B68}"/>
              </a:ext>
            </a:extLst>
          </p:cNvPr>
          <p:cNvGrpSpPr/>
          <p:nvPr userDrawn="1"/>
        </p:nvGrpSpPr>
        <p:grpSpPr>
          <a:xfrm>
            <a:off x="-2259500" y="0"/>
            <a:ext cx="16723700" cy="6858000"/>
            <a:chOff x="-2259500" y="0"/>
            <a:chExt cx="16723700" cy="6858000"/>
          </a:xfrm>
        </p:grpSpPr>
        <p:grpSp>
          <p:nvGrpSpPr>
            <p:cNvPr id="23" name="Gruppieren 22">
              <a:extLst>
                <a:ext uri="{FF2B5EF4-FFF2-40B4-BE49-F238E27FC236}">
                  <a16:creationId xmlns:a16="http://schemas.microsoft.com/office/drawing/2014/main" id="{1472B81F-2AB0-6CAA-9815-D9AF766CE9AF}"/>
                </a:ext>
              </a:extLst>
            </p:cNvPr>
            <p:cNvGrpSpPr/>
            <p:nvPr userDrawn="1"/>
          </p:nvGrpSpPr>
          <p:grpSpPr>
            <a:xfrm>
              <a:off x="-2259500" y="0"/>
              <a:ext cx="16723700" cy="6858000"/>
              <a:chOff x="-2259500" y="0"/>
              <a:chExt cx="16723700" cy="6858000"/>
            </a:xfrm>
            <a:solidFill>
              <a:schemeClr val="bg2"/>
            </a:solidFill>
          </p:grpSpPr>
          <p:sp>
            <p:nvSpPr>
              <p:cNvPr id="26" name="Hinweis">
                <a:extLst>
                  <a:ext uri="{FF2B5EF4-FFF2-40B4-BE49-F238E27FC236}">
                    <a16:creationId xmlns:a16="http://schemas.microsoft.com/office/drawing/2014/main" id="{56EA90DB-4F2C-5B6D-65A8-F5C13E25F290}"/>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nvGrpSpPr>
              <p:cNvPr id="27" name="Gruppieren 26">
                <a:extLst>
                  <a:ext uri="{FF2B5EF4-FFF2-40B4-BE49-F238E27FC236}">
                    <a16:creationId xmlns:a16="http://schemas.microsoft.com/office/drawing/2014/main" id="{7C4886B0-6355-2F0E-FDCD-240A31C90E82}"/>
                  </a:ext>
                </a:extLst>
              </p:cNvPr>
              <p:cNvGrpSpPr/>
              <p:nvPr userDrawn="1"/>
            </p:nvGrpSpPr>
            <p:grpSpPr>
              <a:xfrm>
                <a:off x="12268200" y="0"/>
                <a:ext cx="2196000" cy="6858000"/>
                <a:chOff x="12268200" y="0"/>
                <a:chExt cx="2196000" cy="6858000"/>
              </a:xfrm>
              <a:grpFill/>
            </p:grpSpPr>
            <p:grpSp>
              <p:nvGrpSpPr>
                <p:cNvPr id="28" name="Hinweis">
                  <a:extLst>
                    <a:ext uri="{FF2B5EF4-FFF2-40B4-BE49-F238E27FC236}">
                      <a16:creationId xmlns:a16="http://schemas.microsoft.com/office/drawing/2014/main" id="{3BD7F9F8-9D34-688B-AD08-787FB6943B67}"/>
                    </a:ext>
                  </a:extLst>
                </p:cNvPr>
                <p:cNvGrpSpPr/>
                <p:nvPr/>
              </p:nvGrpSpPr>
              <p:grpSpPr>
                <a:xfrm>
                  <a:off x="12268200" y="0"/>
                  <a:ext cx="2196000" cy="4839991"/>
                  <a:chOff x="12268200" y="0"/>
                  <a:chExt cx="2196000" cy="4839991"/>
                </a:xfrm>
                <a:grpFill/>
              </p:grpSpPr>
              <p:sp>
                <p:nvSpPr>
                  <p:cNvPr id="30" name="Hinweis">
                    <a:extLst>
                      <a:ext uri="{FF2B5EF4-FFF2-40B4-BE49-F238E27FC236}">
                        <a16:creationId xmlns:a16="http://schemas.microsoft.com/office/drawing/2014/main" id="{F68AEF36-E5D5-B9BF-CD8F-0DB4CCE1909E}"/>
                      </a:ext>
                    </a:extLst>
                  </p:cNvPr>
                  <p:cNvSpPr/>
                  <p:nvPr/>
                </p:nvSpPr>
                <p:spPr>
                  <a:xfrm>
                    <a:off x="12268200" y="3445699"/>
                    <a:ext cx="2196000" cy="1394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31" name="Hinweis">
                    <a:extLst>
                      <a:ext uri="{FF2B5EF4-FFF2-40B4-BE49-F238E27FC236}">
                        <a16:creationId xmlns:a16="http://schemas.microsoft.com/office/drawing/2014/main" id="{88ED27F8-7EBE-84E7-33ED-33417AC5BD5B}"/>
                      </a:ext>
                    </a:extLst>
                  </p:cNvPr>
                  <p:cNvSpPr/>
                  <p:nvPr/>
                </p:nvSpPr>
                <p:spPr>
                  <a:xfrm>
                    <a:off x="12268200" y="0"/>
                    <a:ext cx="2196000" cy="1645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32" name="Hinweis">
                    <a:extLst>
                      <a:ext uri="{FF2B5EF4-FFF2-40B4-BE49-F238E27FC236}">
                        <a16:creationId xmlns:a16="http://schemas.microsoft.com/office/drawing/2014/main" id="{CC81C433-6B95-6FA1-4A44-189E2667937A}"/>
                      </a:ext>
                    </a:extLst>
                  </p:cNvPr>
                  <p:cNvSpPr/>
                  <p:nvPr/>
                </p:nvSpPr>
                <p:spPr>
                  <a:xfrm>
                    <a:off x="12268200" y="1857988"/>
                    <a:ext cx="2196000" cy="13756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grpSp>
            <p:sp>
              <p:nvSpPr>
                <p:cNvPr id="29" name="Hinweis">
                  <a:extLst>
                    <a:ext uri="{FF2B5EF4-FFF2-40B4-BE49-F238E27FC236}">
                      <a16:creationId xmlns:a16="http://schemas.microsoft.com/office/drawing/2014/main" id="{B716954A-3C96-FC4C-B41C-DD9B7B58E421}"/>
                    </a:ext>
                  </a:extLst>
                </p:cNvPr>
                <p:cNvSpPr/>
                <p:nvPr/>
              </p:nvSpPr>
              <p:spPr>
                <a:xfrm>
                  <a:off x="12268200" y="5052060"/>
                  <a:ext cx="2196000" cy="18059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grpSp>
        <p:sp>
          <p:nvSpPr>
            <p:cNvPr id="24" name="Hinweis">
              <a:extLst>
                <a:ext uri="{FF2B5EF4-FFF2-40B4-BE49-F238E27FC236}">
                  <a16:creationId xmlns:a16="http://schemas.microsoft.com/office/drawing/2014/main" id="{24B9070A-1DEC-9C97-DC40-313DBE99C478}"/>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Text layouten:</a:t>
              </a:r>
            </a:p>
            <a:p>
              <a:pPr marL="342900" indent="-342900">
                <a:buAutoNum type="arabicPeriod"/>
              </a:pPr>
              <a:r>
                <a:rPr lang="de-CH" sz="1400">
                  <a:solidFill>
                    <a:schemeClr val="tx1"/>
                  </a:solidFill>
                </a:rPr>
                <a:t>Markiere den Text</a:t>
              </a:r>
            </a:p>
            <a:p>
              <a:pPr marL="342900" indent="-342900">
                <a:buAutoNum type="arabicPeriod"/>
              </a:pPr>
              <a:r>
                <a:rPr lang="de-CH" sz="1400">
                  <a:solidFill>
                    <a:schemeClr val="tx1"/>
                  </a:solidFill>
                </a:rPr>
                <a:t>Wähle in der Registerkarte Start im Bereich Absatz das Symbol “Listenebene erhöhen”.</a:t>
              </a:r>
            </a:p>
            <a:p>
              <a:pPr marL="342900" indent="-342900">
                <a:buAutoNum type="arabicPeriod"/>
              </a:pPr>
              <a:r>
                <a:rPr lang="de-CH" sz="1400">
                  <a:solidFill>
                    <a:schemeClr val="tx1"/>
                  </a:solidFill>
                </a:rPr>
                <a:t>Klicke Dich durch </a:t>
              </a:r>
              <a:br>
                <a:rPr lang="de-CH" sz="1400">
                  <a:solidFill>
                    <a:schemeClr val="tx1"/>
                  </a:solidFill>
                </a:rPr>
              </a:br>
              <a:r>
                <a:rPr lang="de-CH" sz="1400">
                  <a:solidFill>
                    <a:schemeClr val="tx1"/>
                  </a:solidFill>
                </a:rPr>
                <a:t>die 3 definierten Textebenen.</a:t>
              </a:r>
            </a:p>
          </p:txBody>
        </p:sp>
        <p:pic>
          <p:nvPicPr>
            <p:cNvPr id="25" name="Hinweis">
              <a:extLst>
                <a:ext uri="{FF2B5EF4-FFF2-40B4-BE49-F238E27FC236}">
                  <a16:creationId xmlns:a16="http://schemas.microsoft.com/office/drawing/2014/main" id="{486325A6-E69A-9F65-6A4F-AF88720563F6}"/>
                </a:ext>
              </a:extLst>
            </p:cNvPr>
            <p:cNvPicPr>
              <a:picLocks noChangeAspect="1"/>
            </p:cNvPicPr>
            <p:nvPr userDrawn="1"/>
          </p:nvPicPr>
          <p:blipFill>
            <a:blip r:embed="rId3"/>
            <a:stretch>
              <a:fillRect/>
            </a:stretch>
          </p:blipFill>
          <p:spPr>
            <a:xfrm>
              <a:off x="-2190000" y="1248228"/>
              <a:ext cx="257211" cy="295316"/>
            </a:xfrm>
            <a:prstGeom prst="rect">
              <a:avLst/>
            </a:prstGeom>
            <a:solidFill>
              <a:schemeClr val="bg2"/>
            </a:solidFill>
          </p:spPr>
        </p:pic>
      </p:grpSp>
      <p:sp>
        <p:nvSpPr>
          <p:cNvPr id="6" name="Datumsplatzhalter 2">
            <a:extLst>
              <a:ext uri="{FF2B5EF4-FFF2-40B4-BE49-F238E27FC236}">
                <a16:creationId xmlns:a16="http://schemas.microsoft.com/office/drawing/2014/main" id="{93F5B146-546C-6567-6496-3B1246BCF70D}"/>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7" name="Fußzeilenplatzhalter 3">
            <a:extLst>
              <a:ext uri="{FF2B5EF4-FFF2-40B4-BE49-F238E27FC236}">
                <a16:creationId xmlns:a16="http://schemas.microsoft.com/office/drawing/2014/main" id="{9E69A230-3B4B-7412-AA29-A984453FC8B5}"/>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9" name="Foliennummernplatzhalter 4">
            <a:extLst>
              <a:ext uri="{FF2B5EF4-FFF2-40B4-BE49-F238E27FC236}">
                <a16:creationId xmlns:a16="http://schemas.microsoft.com/office/drawing/2014/main" id="{3A526B92-514A-D3E5-6B94-132D5B036A0B}"/>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1958309609"/>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1" name="Freihandform: Form 10">
            <a:extLst>
              <a:ext uri="{FF2B5EF4-FFF2-40B4-BE49-F238E27FC236}">
                <a16:creationId xmlns:a16="http://schemas.microsoft.com/office/drawing/2014/main" id="{9FF1ACF0-F3B8-DAE1-CAD9-9D59A5FB7024}"/>
              </a:ext>
            </a:extLst>
          </p:cNvPr>
          <p:cNvSpPr/>
          <p:nvPr userDrawn="1"/>
        </p:nvSpPr>
        <p:spPr>
          <a:xfrm>
            <a:off x="9867700" y="5435512"/>
            <a:ext cx="2324300" cy="1422488"/>
          </a:xfrm>
          <a:custGeom>
            <a:avLst/>
            <a:gdLst>
              <a:gd name="connsiteX0" fmla="*/ 2324296 w 2324300"/>
              <a:gd name="connsiteY0" fmla="*/ 0 h 1422488"/>
              <a:gd name="connsiteX1" fmla="*/ 2324300 w 2324300"/>
              <a:gd name="connsiteY1" fmla="*/ 0 h 1422488"/>
              <a:gd name="connsiteX2" fmla="*/ 2324300 w 2324300"/>
              <a:gd name="connsiteY2" fmla="*/ 1422488 h 1422488"/>
              <a:gd name="connsiteX3" fmla="*/ 0 w 2324300"/>
              <a:gd name="connsiteY3" fmla="*/ 1422488 h 1422488"/>
              <a:gd name="connsiteX4" fmla="*/ 48596 w 2324300"/>
              <a:gd name="connsiteY4" fmla="*/ 1242701 h 1422488"/>
              <a:gd name="connsiteX5" fmla="*/ 104153 w 2324300"/>
              <a:gd name="connsiteY5" fmla="*/ 1046043 h 1422488"/>
              <a:gd name="connsiteX6" fmla="*/ 752061 w 2324300"/>
              <a:gd name="connsiteY6" fmla="*/ 426184 h 142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300" h="1422488">
                <a:moveTo>
                  <a:pt x="2324296" y="0"/>
                </a:moveTo>
                <a:lnTo>
                  <a:pt x="2324300" y="0"/>
                </a:lnTo>
                <a:lnTo>
                  <a:pt x="2324300" y="1422488"/>
                </a:lnTo>
                <a:lnTo>
                  <a:pt x="0" y="1422488"/>
                </a:lnTo>
                <a:lnTo>
                  <a:pt x="48596" y="1242701"/>
                </a:lnTo>
                <a:cubicBezTo>
                  <a:pt x="65380" y="1176038"/>
                  <a:pt x="82514" y="1109565"/>
                  <a:pt x="104153" y="1046043"/>
                </a:cubicBezTo>
                <a:cubicBezTo>
                  <a:pt x="204036" y="753120"/>
                  <a:pt x="456727" y="516295"/>
                  <a:pt x="752061" y="426184"/>
                </a:cubicBezTo>
                <a:close/>
              </a:path>
            </a:pathLst>
          </a:custGeom>
          <a:gradFill>
            <a:gsLst>
              <a:gs pos="100000">
                <a:schemeClr val="accent2">
                  <a:alpha val="80000"/>
                </a:schemeClr>
              </a:gs>
              <a:gs pos="0">
                <a:schemeClr val="accent6">
                  <a:alpha val="80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2" name="Titel 1">
            <a:extLst>
              <a:ext uri="{FF2B5EF4-FFF2-40B4-BE49-F238E27FC236}">
                <a16:creationId xmlns:a16="http://schemas.microsoft.com/office/drawing/2014/main" id="{F561A0D2-4387-01E7-8FE0-386C225EE5C9}"/>
              </a:ext>
            </a:extLst>
          </p:cNvPr>
          <p:cNvSpPr>
            <a:spLocks noGrp="1"/>
          </p:cNvSpPr>
          <p:nvPr>
            <p:ph type="title" hasCustomPrompt="1"/>
          </p:nvPr>
        </p:nvSpPr>
        <p:spPr>
          <a:xfrm>
            <a:off x="538956" y="335757"/>
            <a:ext cx="11200606" cy="1059656"/>
          </a:xfrm>
        </p:spPr>
        <p:txBody>
          <a:bodyPr/>
          <a:lstStyle/>
          <a:p>
            <a:r>
              <a:rPr lang="de-DE"/>
              <a:t>Titel hier auf ein oder zwei Zeilen einfügen</a:t>
            </a:r>
            <a:endParaRPr lang="de-CH"/>
          </a:p>
        </p:txBody>
      </p:sp>
      <p:sp>
        <p:nvSpPr>
          <p:cNvPr id="6" name="Textplatzhalter 2">
            <a:extLst>
              <a:ext uri="{FF2B5EF4-FFF2-40B4-BE49-F238E27FC236}">
                <a16:creationId xmlns:a16="http://schemas.microsoft.com/office/drawing/2014/main" id="{5D23F6A2-1790-59CA-95EE-B290B43125F9}"/>
              </a:ext>
            </a:extLst>
          </p:cNvPr>
          <p:cNvSpPr>
            <a:spLocks noGrp="1"/>
          </p:cNvSpPr>
          <p:nvPr>
            <p:ph idx="1" hasCustomPrompt="1"/>
          </p:nvPr>
        </p:nvSpPr>
        <p:spPr>
          <a:xfrm>
            <a:off x="538955" y="1715294"/>
            <a:ext cx="11200606" cy="4525169"/>
          </a:xfrm>
          <a:prstGeom prst="rect">
            <a:avLst/>
          </a:prstGeom>
        </p:spPr>
        <p:txBody>
          <a:bodyPr vert="horz" lIns="0" tIns="0" rIns="0" bIns="0" rtlCol="0">
            <a:noAutofit/>
          </a:bodyPr>
          <a:lstStyle/>
          <a:p>
            <a:pPr lvl="0"/>
            <a:r>
              <a:rPr lang="de-CH"/>
              <a:t>Text/Inhalt einfügen</a:t>
            </a:r>
          </a:p>
        </p:txBody>
      </p:sp>
      <p:pic>
        <p:nvPicPr>
          <p:cNvPr id="7" name="Grafik 6">
            <a:extLst>
              <a:ext uri="{FF2B5EF4-FFF2-40B4-BE49-F238E27FC236}">
                <a16:creationId xmlns:a16="http://schemas.microsoft.com/office/drawing/2014/main" id="{578EEC34-61E6-2781-5815-8C8BEA3E1C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4543" y="6472148"/>
            <a:ext cx="815340" cy="121586"/>
          </a:xfrm>
          <a:prstGeom prst="rect">
            <a:avLst/>
          </a:prstGeom>
        </p:spPr>
      </p:pic>
      <p:grpSp>
        <p:nvGrpSpPr>
          <p:cNvPr id="17" name="Gruppieren 16">
            <a:extLst>
              <a:ext uri="{FF2B5EF4-FFF2-40B4-BE49-F238E27FC236}">
                <a16:creationId xmlns:a16="http://schemas.microsoft.com/office/drawing/2014/main" id="{FCFB645D-44F4-F5DC-4093-D878576E9CBC}"/>
              </a:ext>
            </a:extLst>
          </p:cNvPr>
          <p:cNvGrpSpPr/>
          <p:nvPr userDrawn="1"/>
        </p:nvGrpSpPr>
        <p:grpSpPr>
          <a:xfrm>
            <a:off x="-2259500" y="0"/>
            <a:ext cx="16723700" cy="6858000"/>
            <a:chOff x="-2259500" y="0"/>
            <a:chExt cx="16723700" cy="6858000"/>
          </a:xfrm>
        </p:grpSpPr>
        <p:grpSp>
          <p:nvGrpSpPr>
            <p:cNvPr id="8" name="Gruppieren 7">
              <a:extLst>
                <a:ext uri="{FF2B5EF4-FFF2-40B4-BE49-F238E27FC236}">
                  <a16:creationId xmlns:a16="http://schemas.microsoft.com/office/drawing/2014/main" id="{0FB915D3-97F1-4880-214D-5954D18C526F}"/>
                </a:ext>
              </a:extLst>
            </p:cNvPr>
            <p:cNvGrpSpPr/>
            <p:nvPr userDrawn="1"/>
          </p:nvGrpSpPr>
          <p:grpSpPr>
            <a:xfrm>
              <a:off x="-2259500" y="0"/>
              <a:ext cx="16723700" cy="6858000"/>
              <a:chOff x="-2259500" y="0"/>
              <a:chExt cx="16723700" cy="6858000"/>
            </a:xfrm>
          </p:grpSpPr>
          <p:sp>
            <p:nvSpPr>
              <p:cNvPr id="10" name="Hinweis">
                <a:extLst>
                  <a:ext uri="{FF2B5EF4-FFF2-40B4-BE49-F238E27FC236}">
                    <a16:creationId xmlns:a16="http://schemas.microsoft.com/office/drawing/2014/main" id="{7CC7367B-0B68-E47F-CC11-CBCD8B1B5A70}"/>
                  </a:ext>
                </a:extLst>
              </p:cNvPr>
              <p:cNvSpPr/>
              <p:nvPr/>
            </p:nvSpPr>
            <p:spPr>
              <a:xfrm>
                <a:off x="12268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13" name="Hinweis">
                <a:extLst>
                  <a:ext uri="{FF2B5EF4-FFF2-40B4-BE49-F238E27FC236}">
                    <a16:creationId xmlns:a16="http://schemas.microsoft.com/office/drawing/2014/main" id="{FBC95AD2-9EE6-E978-8116-306690B90260}"/>
                  </a:ext>
                </a:extLst>
              </p:cNvPr>
              <p:cNvSpPr/>
              <p:nvPr/>
            </p:nvSpPr>
            <p:spPr>
              <a:xfrm>
                <a:off x="-2259500" y="5470677"/>
                <a:ext cx="2196000" cy="13873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sp>
          <p:nvSpPr>
            <p:cNvPr id="12" name="Hinweis">
              <a:extLst>
                <a:ext uri="{FF2B5EF4-FFF2-40B4-BE49-F238E27FC236}">
                  <a16:creationId xmlns:a16="http://schemas.microsoft.com/office/drawing/2014/main" id="{06717D07-1163-C91E-DE62-22610AD8D191}"/>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Text layouten:</a:t>
              </a:r>
            </a:p>
            <a:p>
              <a:pPr marL="342900" indent="-342900">
                <a:buAutoNum type="arabicPeriod"/>
              </a:pPr>
              <a:r>
                <a:rPr lang="de-CH" sz="1400">
                  <a:solidFill>
                    <a:schemeClr val="tx1"/>
                  </a:solidFill>
                </a:rPr>
                <a:t>Markiere den Text</a:t>
              </a:r>
            </a:p>
            <a:p>
              <a:pPr marL="342900" indent="-342900">
                <a:buAutoNum type="arabicPeriod"/>
              </a:pPr>
              <a:r>
                <a:rPr lang="de-CH" sz="1400">
                  <a:solidFill>
                    <a:schemeClr val="tx1"/>
                  </a:solidFill>
                </a:rPr>
                <a:t>Wähle in der Registerkarte Start im Bereich Absatz das Symbol “Listenebene erhöhen”.</a:t>
              </a:r>
            </a:p>
            <a:p>
              <a:pPr marL="342900" indent="-342900">
                <a:buAutoNum type="arabicPeriod"/>
              </a:pPr>
              <a:r>
                <a:rPr lang="de-CH" sz="1400">
                  <a:solidFill>
                    <a:schemeClr val="tx1"/>
                  </a:solidFill>
                </a:rPr>
                <a:t>Klicke Dich durch </a:t>
              </a:r>
              <a:br>
                <a:rPr lang="de-CH" sz="1400">
                  <a:solidFill>
                    <a:schemeClr val="tx1"/>
                  </a:solidFill>
                </a:rPr>
              </a:br>
              <a:r>
                <a:rPr lang="de-CH" sz="1400">
                  <a:solidFill>
                    <a:schemeClr val="tx1"/>
                  </a:solidFill>
                </a:rPr>
                <a:t>die 3 definierten Textebenen.</a:t>
              </a:r>
            </a:p>
          </p:txBody>
        </p:sp>
        <p:pic>
          <p:nvPicPr>
            <p:cNvPr id="16" name="Hinweis">
              <a:extLst>
                <a:ext uri="{FF2B5EF4-FFF2-40B4-BE49-F238E27FC236}">
                  <a16:creationId xmlns:a16="http://schemas.microsoft.com/office/drawing/2014/main" id="{1FBE9CBA-6F46-D1E5-3EAE-0BE0AEB39CA1}"/>
                </a:ext>
              </a:extLst>
            </p:cNvPr>
            <p:cNvPicPr>
              <a:picLocks noChangeAspect="1"/>
            </p:cNvPicPr>
            <p:nvPr userDrawn="1"/>
          </p:nvPicPr>
          <p:blipFill>
            <a:blip r:embed="rId3"/>
            <a:stretch>
              <a:fillRect/>
            </a:stretch>
          </p:blipFill>
          <p:spPr>
            <a:xfrm>
              <a:off x="-2190000" y="1248228"/>
              <a:ext cx="257211" cy="295316"/>
            </a:xfrm>
            <a:prstGeom prst="rect">
              <a:avLst/>
            </a:prstGeom>
            <a:solidFill>
              <a:schemeClr val="bg2"/>
            </a:solidFill>
          </p:spPr>
        </p:pic>
      </p:grpSp>
      <p:sp>
        <p:nvSpPr>
          <p:cNvPr id="18" name="Datumsplatzhalter 2">
            <a:extLst>
              <a:ext uri="{FF2B5EF4-FFF2-40B4-BE49-F238E27FC236}">
                <a16:creationId xmlns:a16="http://schemas.microsoft.com/office/drawing/2014/main" id="{88C0B2AF-92A4-41DC-18DD-450AB0105B33}"/>
              </a:ext>
            </a:extLst>
          </p:cNvPr>
          <p:cNvSpPr>
            <a:spLocks noGrp="1"/>
          </p:cNvSpPr>
          <p:nvPr>
            <p:ph type="dt" sz="half" idx="10"/>
          </p:nvPr>
        </p:nvSpPr>
        <p:spPr>
          <a:xfrm>
            <a:off x="915851" y="6489064"/>
            <a:ext cx="587670" cy="117476"/>
          </a:xfrm>
          <a:prstGeom prst="rect">
            <a:avLst/>
          </a:prstGeom>
        </p:spPr>
        <p:txBody>
          <a:bodyPr/>
          <a:lstStyle/>
          <a:p>
            <a:r>
              <a:rPr lang="de-DE"/>
              <a:t>15.06.2026</a:t>
            </a:r>
            <a:endParaRPr lang="de-CH"/>
          </a:p>
        </p:txBody>
      </p:sp>
      <p:sp>
        <p:nvSpPr>
          <p:cNvPr id="19" name="Fußzeilenplatzhalter 3">
            <a:extLst>
              <a:ext uri="{FF2B5EF4-FFF2-40B4-BE49-F238E27FC236}">
                <a16:creationId xmlns:a16="http://schemas.microsoft.com/office/drawing/2014/main" id="{C1FAAF80-24EB-F128-DB76-FFD64B5D71A9}"/>
              </a:ext>
            </a:extLst>
          </p:cNvPr>
          <p:cNvSpPr>
            <a:spLocks noGrp="1"/>
          </p:cNvSpPr>
          <p:nvPr>
            <p:ph type="ftr" sz="quarter" idx="11"/>
          </p:nvPr>
        </p:nvSpPr>
        <p:spPr>
          <a:xfrm>
            <a:off x="1548535" y="6454140"/>
            <a:ext cx="5266762" cy="169546"/>
          </a:xfrm>
          <a:prstGeom prst="rect">
            <a:avLst/>
          </a:prstGeom>
        </p:spPr>
        <p:txBody>
          <a:bodyPr/>
          <a:lstStyle/>
          <a:p>
            <a:r>
              <a:rPr lang="de-CH"/>
              <a:t>© suissetec | Laura Leibundgut und Caroline Schlevinski</a:t>
            </a:r>
          </a:p>
        </p:txBody>
      </p:sp>
      <p:sp>
        <p:nvSpPr>
          <p:cNvPr id="20" name="Foliennummernplatzhalter 4">
            <a:extLst>
              <a:ext uri="{FF2B5EF4-FFF2-40B4-BE49-F238E27FC236}">
                <a16:creationId xmlns:a16="http://schemas.microsoft.com/office/drawing/2014/main" id="{4F7AA6B9-184C-A4A7-116A-7AD13776E1AF}"/>
              </a:ext>
            </a:extLst>
          </p:cNvPr>
          <p:cNvSpPr>
            <a:spLocks noGrp="1"/>
          </p:cNvSpPr>
          <p:nvPr>
            <p:ph type="sldNum" sz="quarter" idx="12"/>
          </p:nvPr>
        </p:nvSpPr>
        <p:spPr>
          <a:xfrm>
            <a:off x="538955" y="6489065"/>
            <a:ext cx="331882" cy="117476"/>
          </a:xfrm>
          <a:prstGeom prst="rect">
            <a:avLst/>
          </a:prstGeom>
          <a:blipFill dpi="0" rotWithShape="1">
            <a:blip>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a:p>
        </p:txBody>
      </p:sp>
    </p:spTree>
    <p:extLst>
      <p:ext uri="{BB962C8B-B14F-4D97-AF65-F5344CB8AC3E}">
        <p14:creationId xmlns:p14="http://schemas.microsoft.com/office/powerpoint/2010/main" val="178925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0D947DD-70CC-2DA3-54D6-DBB3466BD9EB}"/>
              </a:ext>
            </a:extLst>
          </p:cNvPr>
          <p:cNvSpPr>
            <a:spLocks noGrp="1"/>
          </p:cNvSpPr>
          <p:nvPr>
            <p:ph type="title"/>
          </p:nvPr>
        </p:nvSpPr>
        <p:spPr>
          <a:xfrm>
            <a:off x="538956" y="335757"/>
            <a:ext cx="11200607" cy="1059656"/>
          </a:xfrm>
          <a:prstGeom prst="rect">
            <a:avLst/>
          </a:prstGeom>
        </p:spPr>
        <p:txBody>
          <a:bodyPr vert="horz" lIns="0" tIns="0" rIns="0" bIns="0" rtlCol="0" anchor="t">
            <a:noAutofit/>
          </a:bodyPr>
          <a:lstStyle/>
          <a:p>
            <a:r>
              <a:rPr lang="de-DE"/>
              <a:t>Titel hier auf ein oder zwei Zeilen einfügen</a:t>
            </a:r>
            <a:endParaRPr lang="de-CH"/>
          </a:p>
        </p:txBody>
      </p:sp>
      <p:sp>
        <p:nvSpPr>
          <p:cNvPr id="3" name="Textplatzhalter 2">
            <a:extLst>
              <a:ext uri="{FF2B5EF4-FFF2-40B4-BE49-F238E27FC236}">
                <a16:creationId xmlns:a16="http://schemas.microsoft.com/office/drawing/2014/main" id="{E15CA2F1-D728-0825-21BE-ACE7367B4A61}"/>
              </a:ext>
            </a:extLst>
          </p:cNvPr>
          <p:cNvSpPr>
            <a:spLocks noGrp="1"/>
          </p:cNvSpPr>
          <p:nvPr>
            <p:ph type="body" idx="1"/>
          </p:nvPr>
        </p:nvSpPr>
        <p:spPr>
          <a:xfrm>
            <a:off x="538956" y="1715294"/>
            <a:ext cx="11200608" cy="4525169"/>
          </a:xfrm>
          <a:prstGeom prst="rect">
            <a:avLst/>
          </a:prstGeom>
        </p:spPr>
        <p:txBody>
          <a:bodyPr vert="horz" lIns="0" tIns="0" rIns="0" bIns="0" rtlCol="0">
            <a:noAutofit/>
          </a:bodyPr>
          <a:lstStyle/>
          <a:p>
            <a:pPr lvl="0"/>
            <a:r>
              <a:rPr lang="de-DE"/>
              <a:t>Bullet Point 18pt – Erste Ebene</a:t>
            </a:r>
          </a:p>
          <a:p>
            <a:pPr lvl="1"/>
            <a:r>
              <a:rPr lang="de-DE"/>
              <a:t>Bullet Point 18pt – Zweite Ebene</a:t>
            </a:r>
          </a:p>
          <a:p>
            <a:pPr lvl="2"/>
            <a:r>
              <a:rPr lang="de-DE"/>
              <a:t>Bullet Point 18pt – Dritte Ebene</a:t>
            </a:r>
          </a:p>
          <a:p>
            <a:pPr lvl="3"/>
            <a:r>
              <a:rPr lang="de-DE"/>
              <a:t>Lauftext 18pt – Vierte Ebene</a:t>
            </a:r>
          </a:p>
          <a:p>
            <a:pPr lvl="4"/>
            <a:r>
              <a:rPr lang="de-DE"/>
              <a:t>Kernaussage 20pt – Fünfte Ebene</a:t>
            </a:r>
          </a:p>
          <a:p>
            <a:pPr lvl="5"/>
            <a:r>
              <a:rPr lang="de-DE"/>
              <a:t>Lauftext kleiner 16pt – Sechste Ebene</a:t>
            </a:r>
          </a:p>
          <a:p>
            <a:pPr lvl="6"/>
            <a:r>
              <a:rPr lang="de-DE"/>
              <a:t>Bullet Point 16pt – Siebte Ebene</a:t>
            </a:r>
          </a:p>
          <a:p>
            <a:pPr lvl="7"/>
            <a:r>
              <a:rPr lang="de-DE"/>
              <a:t>Bullet Point 16pt – Achte Ebene</a:t>
            </a:r>
          </a:p>
          <a:p>
            <a:pPr lvl="8"/>
            <a:r>
              <a:rPr lang="de-DE"/>
              <a:t>Quelle/Legendentext 12pt – Neunte Ebene</a:t>
            </a:r>
          </a:p>
        </p:txBody>
      </p:sp>
      <p:sp>
        <p:nvSpPr>
          <p:cNvPr id="4" name="Datumsplatzhalter 3">
            <a:extLst>
              <a:ext uri="{FF2B5EF4-FFF2-40B4-BE49-F238E27FC236}">
                <a16:creationId xmlns:a16="http://schemas.microsoft.com/office/drawing/2014/main" id="{59097BF8-9F3C-0BF7-34DE-4BE6C915754F}"/>
              </a:ext>
            </a:extLst>
          </p:cNvPr>
          <p:cNvSpPr>
            <a:spLocks noGrp="1"/>
          </p:cNvSpPr>
          <p:nvPr>
            <p:ph type="dt" sz="half" idx="2"/>
          </p:nvPr>
        </p:nvSpPr>
        <p:spPr>
          <a:xfrm>
            <a:off x="913469" y="6489064"/>
            <a:ext cx="587669" cy="117476"/>
          </a:xfrm>
          <a:prstGeom prst="rect">
            <a:avLst/>
          </a:prstGeom>
          <a:blipFill dpi="0" rotWithShape="1">
            <a:blip>
              <a:extLst>
                <a:ext uri="{96DAC541-7B7A-43D3-8B79-37D633B846F1}">
                  <asvg:svgBlip xmlns:asvg="http://schemas.microsoft.com/office/drawing/2016/SVG/main" r:embed="rId24"/>
                </a:ext>
              </a:extLst>
            </a:blip>
            <a:srcRect/>
            <a:stretch>
              <a:fillRect l="98800"/>
            </a:stretch>
          </a:blipFill>
        </p:spPr>
        <p:txBody>
          <a:bodyPr vert="horz" lIns="0" tIns="0" rIns="0" bIns="0" rtlCol="0" anchor="ctr"/>
          <a:lstStyle>
            <a:lvl1pPr algn="l">
              <a:defRPr sz="900" b="0">
                <a:solidFill>
                  <a:schemeClr val="tx1"/>
                </a:solidFill>
              </a:defRPr>
            </a:lvl1pPr>
          </a:lstStyle>
          <a:p>
            <a:r>
              <a:rPr lang="de-DE"/>
              <a:t>15.06.2026</a:t>
            </a:r>
            <a:endParaRPr lang="de-CH"/>
          </a:p>
        </p:txBody>
      </p:sp>
      <p:sp>
        <p:nvSpPr>
          <p:cNvPr id="5" name="Fußzeilenplatzhalter 4">
            <a:extLst>
              <a:ext uri="{FF2B5EF4-FFF2-40B4-BE49-F238E27FC236}">
                <a16:creationId xmlns:a16="http://schemas.microsoft.com/office/drawing/2014/main" id="{0BFEAA39-4529-5545-92E3-68B8DC872002}"/>
              </a:ext>
            </a:extLst>
          </p:cNvPr>
          <p:cNvSpPr>
            <a:spLocks noGrp="1"/>
          </p:cNvSpPr>
          <p:nvPr>
            <p:ph type="ftr" sz="quarter" idx="3"/>
          </p:nvPr>
        </p:nvSpPr>
        <p:spPr>
          <a:xfrm>
            <a:off x="1546151" y="6454140"/>
            <a:ext cx="5173896" cy="169546"/>
          </a:xfrm>
          <a:prstGeom prst="rect">
            <a:avLst/>
          </a:prstGeom>
        </p:spPr>
        <p:txBody>
          <a:bodyPr vert="horz" lIns="0" tIns="0" rIns="0" bIns="0" rtlCol="0" anchor="ctr"/>
          <a:lstStyle>
            <a:lvl1pPr algn="l">
              <a:defRPr sz="900" b="0">
                <a:solidFill>
                  <a:schemeClr val="tx1"/>
                </a:solidFill>
              </a:defRPr>
            </a:lvl1pPr>
          </a:lstStyle>
          <a:p>
            <a:r>
              <a:rPr lang="de-CH"/>
              <a:t>© suissetec | Laura Leibundgut und Caroline Schlevinski</a:t>
            </a:r>
          </a:p>
        </p:txBody>
      </p:sp>
      <p:sp>
        <p:nvSpPr>
          <p:cNvPr id="6" name="Foliennummernplatzhalter 5">
            <a:extLst>
              <a:ext uri="{FF2B5EF4-FFF2-40B4-BE49-F238E27FC236}">
                <a16:creationId xmlns:a16="http://schemas.microsoft.com/office/drawing/2014/main" id="{93722332-489B-DFB6-C019-465982CF7766}"/>
              </a:ext>
            </a:extLst>
          </p:cNvPr>
          <p:cNvSpPr>
            <a:spLocks noGrp="1"/>
          </p:cNvSpPr>
          <p:nvPr>
            <p:ph type="sldNum" sz="quarter" idx="4"/>
          </p:nvPr>
        </p:nvSpPr>
        <p:spPr>
          <a:xfrm>
            <a:off x="538954" y="6489065"/>
            <a:ext cx="329501" cy="117476"/>
          </a:xfrm>
          <a:prstGeom prst="rect">
            <a:avLst/>
          </a:prstGeom>
          <a:blipFill dpi="0" rotWithShape="1">
            <a:blip>
              <a:extLst>
                <a:ext uri="{96DAC541-7B7A-43D3-8B79-37D633B846F1}">
                  <asvg:svgBlip xmlns:asvg="http://schemas.microsoft.com/office/drawing/2016/SVG/main" r:embed="rId24"/>
                </a:ext>
              </a:extLst>
            </a:blip>
            <a:srcRect/>
            <a:stretch>
              <a:fillRect l="98000"/>
            </a:stretch>
          </a:blipFill>
        </p:spPr>
        <p:txBody>
          <a:bodyPr vert="horz" lIns="0" tIns="0" rIns="0" bIns="18000" rtlCol="0" anchor="ctr"/>
          <a:lstStyle>
            <a:lvl1pPr algn="l">
              <a:defRPr sz="1100" b="1">
                <a:solidFill>
                  <a:schemeClr val="tx1"/>
                </a:solidFill>
              </a:defRPr>
            </a:lvl1pPr>
          </a:lstStyle>
          <a:p>
            <a:fld id="{916E54D8-1015-4780-8F45-F433408B4EBC}" type="slidenum">
              <a:rPr lang="de-CH" smtClean="0"/>
              <a:pPr/>
              <a:t>‹Nr.›</a:t>
            </a:fld>
            <a:endParaRPr lang="de-CH"/>
          </a:p>
        </p:txBody>
      </p:sp>
      <p:pic>
        <p:nvPicPr>
          <p:cNvPr id="10" name="Grafik 9">
            <a:extLst>
              <a:ext uri="{FF2B5EF4-FFF2-40B4-BE49-F238E27FC236}">
                <a16:creationId xmlns:a16="http://schemas.microsoft.com/office/drawing/2014/main" id="{EEF66C02-3EB1-9B48-234D-02683852FE2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944543" y="6472148"/>
            <a:ext cx="815340" cy="121586"/>
          </a:xfrm>
          <a:prstGeom prst="rect">
            <a:avLst/>
          </a:prstGeom>
        </p:spPr>
      </p:pic>
    </p:spTree>
    <p:extLst>
      <p:ext uri="{BB962C8B-B14F-4D97-AF65-F5344CB8AC3E}">
        <p14:creationId xmlns:p14="http://schemas.microsoft.com/office/powerpoint/2010/main" val="895206614"/>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64" r:id="rId3"/>
    <p:sldLayoutId id="2147483665" r:id="rId4"/>
    <p:sldLayoutId id="2147483666" r:id="rId5"/>
    <p:sldLayoutId id="2147483668" r:id="rId6"/>
    <p:sldLayoutId id="2147483669" r:id="rId7"/>
    <p:sldLayoutId id="2147483670" r:id="rId8"/>
    <p:sldLayoutId id="2147483671" r:id="rId9"/>
    <p:sldLayoutId id="2147483679" r:id="rId10"/>
    <p:sldLayoutId id="2147483672" r:id="rId11"/>
    <p:sldLayoutId id="2147483675" r:id="rId12"/>
    <p:sldLayoutId id="2147483674" r:id="rId13"/>
    <p:sldLayoutId id="2147483676" r:id="rId14"/>
    <p:sldLayoutId id="2147483677" r:id="rId15"/>
    <p:sldLayoutId id="2147483678" r:id="rId16"/>
    <p:sldLayoutId id="2147483680" r:id="rId17"/>
    <p:sldLayoutId id="2147483681" r:id="rId18"/>
    <p:sldLayoutId id="2147483682" r:id="rId19"/>
    <p:sldLayoutId id="2147483654" r:id="rId20"/>
    <p:sldLayoutId id="2147483683" r:id="rId21"/>
    <p:sldLayoutId id="2147483684" r:id="rId22"/>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1338"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808038"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66700" indent="-2667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541338" indent="-2746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808038" indent="-2667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orient="horz" pos="879" userDrawn="1">
          <p15:clr>
            <a:srgbClr val="F26B43"/>
          </p15:clr>
        </p15:guide>
        <p15:guide id="4" pos="7395" userDrawn="1">
          <p15:clr>
            <a:srgbClr val="F26B43"/>
          </p15:clr>
        </p15:guide>
        <p15:guide id="5" orient="horz" pos="1079" userDrawn="1">
          <p15:clr>
            <a:srgbClr val="F26B43"/>
          </p15:clr>
        </p15:guide>
        <p15:guide id="6" orient="horz" pos="3931" userDrawn="1">
          <p15:clr>
            <a:srgbClr val="F26B43"/>
          </p15:clr>
        </p15:guide>
        <p15:guide id="7" pos="3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laura.leibundgut@suissetec.ch" TargetMode="External"/><Relationship Id="rId2" Type="http://schemas.openxmlformats.org/officeDocument/2006/relationships/hyperlink" Target="mailto:Mattlefabienne.mattle@suissetec.ch" TargetMode="External"/><Relationship Id="rId1" Type="http://schemas.openxmlformats.org/officeDocument/2006/relationships/slideLayout" Target="../slideLayouts/slideLayout9.xml"/><Relationship Id="rId6" Type="http://schemas.openxmlformats.org/officeDocument/2006/relationships/hyperlink" Target="mailto:service@suissetec.ch" TargetMode="External"/><Relationship Id="rId5" Type="http://schemas.openxmlformats.org/officeDocument/2006/relationships/hyperlink" Target="mailto:caroline.schlewinski@suissetec.ch" TargetMode="External"/><Relationship Id="rId4" Type="http://schemas.openxmlformats.org/officeDocument/2006/relationships/hyperlink" Target="mailto:bildung@suissetec.ch"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7" descr="Ein Bild, das Himmel, Wolke, Gebäude, draußen enthält.&#10;&#10;KI-generierte Inhalte können fehlerhaft sein.">
            <a:extLst>
              <a:ext uri="{FF2B5EF4-FFF2-40B4-BE49-F238E27FC236}">
                <a16:creationId xmlns:a16="http://schemas.microsoft.com/office/drawing/2014/main" id="{F3F4B69C-81A0-2D22-D7D9-C5E06366250F}"/>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t="33869" b="23996"/>
          <a:stretch>
            <a:fillRect/>
          </a:stretch>
        </p:blipFill>
        <p:spPr>
          <a:xfrm>
            <a:off x="20" y="10"/>
            <a:ext cx="12191980" cy="3428990"/>
          </a:xfrm>
          <a:noFill/>
        </p:spPr>
      </p:pic>
      <p:sp>
        <p:nvSpPr>
          <p:cNvPr id="16" name="Text Placeholder 2">
            <a:extLst>
              <a:ext uri="{FF2B5EF4-FFF2-40B4-BE49-F238E27FC236}">
                <a16:creationId xmlns:a16="http://schemas.microsoft.com/office/drawing/2014/main" id="{0301CF29-18E3-30BB-F16A-4ED9353DB82D}"/>
              </a:ext>
            </a:extLst>
          </p:cNvPr>
          <p:cNvSpPr>
            <a:spLocks noGrp="1"/>
          </p:cNvSpPr>
          <p:nvPr>
            <p:ph type="body" sz="quarter" idx="19"/>
          </p:nvPr>
        </p:nvSpPr>
        <p:spPr>
          <a:xfrm>
            <a:off x="0" y="0"/>
            <a:ext cx="7962676" cy="3429000"/>
          </a:xfrm>
        </p:spPr>
        <p:txBody>
          <a:bodyPr/>
          <a:lstStyle/>
          <a:p>
            <a:endParaRPr lang="en-US"/>
          </a:p>
        </p:txBody>
      </p:sp>
      <p:sp>
        <p:nvSpPr>
          <p:cNvPr id="12" name="Titel 11">
            <a:extLst>
              <a:ext uri="{FF2B5EF4-FFF2-40B4-BE49-F238E27FC236}">
                <a16:creationId xmlns:a16="http://schemas.microsoft.com/office/drawing/2014/main" id="{7C5978D1-A528-93D1-65AC-1E032C51B346}"/>
              </a:ext>
            </a:extLst>
          </p:cNvPr>
          <p:cNvSpPr>
            <a:spLocks noGrp="1"/>
          </p:cNvSpPr>
          <p:nvPr>
            <p:ph type="ctrTitle"/>
          </p:nvPr>
        </p:nvSpPr>
        <p:spPr>
          <a:xfrm>
            <a:off x="538956" y="3778211"/>
            <a:ext cx="11200607" cy="1661993"/>
          </a:xfrm>
        </p:spPr>
        <p:txBody>
          <a:bodyPr anchor="b">
            <a:normAutofit/>
          </a:bodyPr>
          <a:lstStyle/>
          <a:p>
            <a:r>
              <a:rPr lang="fr-FR" sz="4000" dirty="0"/>
              <a:t>Introduction au gestionnaire de livres électroniques et aux médias numériques</a:t>
            </a:r>
            <a:endParaRPr lang="de-CH" sz="4000" dirty="0"/>
          </a:p>
        </p:txBody>
      </p:sp>
      <p:sp>
        <p:nvSpPr>
          <p:cNvPr id="13" name="Untertitel 12">
            <a:extLst>
              <a:ext uri="{FF2B5EF4-FFF2-40B4-BE49-F238E27FC236}">
                <a16:creationId xmlns:a16="http://schemas.microsoft.com/office/drawing/2014/main" id="{323CFA32-C8A3-416A-F91E-3597D763F707}"/>
              </a:ext>
            </a:extLst>
          </p:cNvPr>
          <p:cNvSpPr>
            <a:spLocks noGrp="1"/>
          </p:cNvSpPr>
          <p:nvPr>
            <p:ph type="subTitle" idx="1"/>
          </p:nvPr>
        </p:nvSpPr>
        <p:spPr>
          <a:xfrm>
            <a:off x="538955" y="5625384"/>
            <a:ext cx="11200607" cy="615079"/>
          </a:xfrm>
        </p:spPr>
        <p:txBody>
          <a:bodyPr>
            <a:normAutofit/>
          </a:bodyPr>
          <a:lstStyle/>
          <a:p>
            <a:r>
              <a:rPr lang="fr-FR" sz="2000" dirty="0"/>
              <a:t>Transparents du webinaire du 22 juin 2026</a:t>
            </a:r>
            <a:endParaRPr lang="de-CH" dirty="0"/>
          </a:p>
        </p:txBody>
      </p:sp>
      <p:sp>
        <p:nvSpPr>
          <p:cNvPr id="17" name="Text Placeholder 5">
            <a:extLst>
              <a:ext uri="{FF2B5EF4-FFF2-40B4-BE49-F238E27FC236}">
                <a16:creationId xmlns:a16="http://schemas.microsoft.com/office/drawing/2014/main" id="{93F687AF-C721-50C1-8C45-824982ADB969}"/>
              </a:ext>
            </a:extLst>
          </p:cNvPr>
          <p:cNvSpPr>
            <a:spLocks noGrp="1"/>
          </p:cNvSpPr>
          <p:nvPr>
            <p:ph type="body" sz="quarter" idx="14"/>
          </p:nvPr>
        </p:nvSpPr>
        <p:spPr>
          <a:xfrm>
            <a:off x="536575" y="533401"/>
            <a:ext cx="1790700" cy="803274"/>
          </a:xfrm>
        </p:spPr>
        <p:txBody>
          <a:bodyPr/>
          <a:lstStyle/>
          <a:p>
            <a:endParaRPr lang="en-US"/>
          </a:p>
        </p:txBody>
      </p:sp>
      <p:sp>
        <p:nvSpPr>
          <p:cNvPr id="5" name="Datumsplatzhalter 4">
            <a:extLst>
              <a:ext uri="{FF2B5EF4-FFF2-40B4-BE49-F238E27FC236}">
                <a16:creationId xmlns:a16="http://schemas.microsoft.com/office/drawing/2014/main" id="{2812C698-AFDC-C16D-4D2A-FFD8FC171DD1}"/>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nchor="ctr">
            <a:normAutofit/>
          </a:bodyPr>
          <a:lstStyle/>
          <a:p>
            <a:pPr>
              <a:lnSpc>
                <a:spcPct val="90000"/>
              </a:lnSpc>
              <a:spcAft>
                <a:spcPts val="600"/>
              </a:spcAft>
            </a:pPr>
            <a:r>
              <a:rPr lang="de-DE" sz="800"/>
              <a:t>15.06.2026</a:t>
            </a:r>
            <a:endParaRPr lang="de-CH" sz="800"/>
          </a:p>
        </p:txBody>
      </p:sp>
      <p:sp>
        <p:nvSpPr>
          <p:cNvPr id="6" name="Fußzeilenplatzhalter 5">
            <a:extLst>
              <a:ext uri="{FF2B5EF4-FFF2-40B4-BE49-F238E27FC236}">
                <a16:creationId xmlns:a16="http://schemas.microsoft.com/office/drawing/2014/main" id="{398CB877-8C83-3ED7-A261-BC5781B75607}"/>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nchor="ctr">
            <a:normAutofit/>
          </a:bodyPr>
          <a:lstStyle/>
          <a:p>
            <a:pPr>
              <a:spcAft>
                <a:spcPts val="600"/>
              </a:spcAft>
            </a:pPr>
            <a:r>
              <a:rPr lang="de-CH"/>
              <a:t>© suissetec | Laura Leibundgut und Carolin Schlevinski</a:t>
            </a:r>
          </a:p>
        </p:txBody>
      </p:sp>
      <p:sp>
        <p:nvSpPr>
          <p:cNvPr id="3" name="Foliennummernplatzhalter 2">
            <a:extLst>
              <a:ext uri="{FF2B5EF4-FFF2-40B4-BE49-F238E27FC236}">
                <a16:creationId xmlns:a16="http://schemas.microsoft.com/office/drawing/2014/main" id="{2F0CDD2C-6293-2FCD-F88F-625613C2DFC5}"/>
              </a:ext>
            </a:extLst>
          </p:cNvPr>
          <p:cNvSpPr>
            <a:spLocks noGrp="1"/>
          </p:cNvSpPr>
          <p:nvPr>
            <p:ph type="sldNum" sz="quarter" idx="12"/>
          </p:nvPr>
        </p:nvSpPr>
        <p:spPr/>
        <p:txBody>
          <a:bodyPr/>
          <a:lstStyle/>
          <a:p>
            <a:fld id="{916E54D8-1015-4780-8F45-F433408B4EBC}" type="slidenum">
              <a:rPr lang="de-CH" smtClean="0"/>
              <a:pPr/>
              <a:t>1</a:t>
            </a:fld>
            <a:endParaRPr lang="de-CH"/>
          </a:p>
        </p:txBody>
      </p:sp>
    </p:spTree>
    <p:extLst>
      <p:ext uri="{BB962C8B-B14F-4D97-AF65-F5344CB8AC3E}">
        <p14:creationId xmlns:p14="http://schemas.microsoft.com/office/powerpoint/2010/main" val="1143556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56266-8498-C0CA-3118-8A23D212B366}"/>
            </a:ext>
          </a:extLst>
        </p:cNvPr>
        <p:cNvGrpSpPr/>
        <p:nvPr/>
      </p:nvGrpSpPr>
      <p:grpSpPr>
        <a:xfrm>
          <a:off x="0" y="0"/>
          <a:ext cx="0" cy="0"/>
          <a:chOff x="0" y="0"/>
          <a:chExt cx="0" cy="0"/>
        </a:xfrm>
      </p:grpSpPr>
      <p:sp>
        <p:nvSpPr>
          <p:cNvPr id="10" name="Bildplatzhalter 9">
            <a:extLst>
              <a:ext uri="{FF2B5EF4-FFF2-40B4-BE49-F238E27FC236}">
                <a16:creationId xmlns:a16="http://schemas.microsoft.com/office/drawing/2014/main" id="{4F00D841-95C2-FE8B-C5A5-CFED33CDCBC7}"/>
              </a:ext>
            </a:extLst>
          </p:cNvPr>
          <p:cNvSpPr>
            <a:spLocks noGrp="1"/>
          </p:cNvSpPr>
          <p:nvPr>
            <p:ph type="pic" sz="quarter" idx="17"/>
          </p:nvPr>
        </p:nvSpPr>
        <p:spPr/>
        <p:txBody>
          <a:bodyPr/>
          <a:lstStyle/>
          <a:p>
            <a:endParaRPr lang="de-CH"/>
          </a:p>
        </p:txBody>
      </p:sp>
      <p:sp>
        <p:nvSpPr>
          <p:cNvPr id="11" name="Textplatzhalter 10">
            <a:extLst>
              <a:ext uri="{FF2B5EF4-FFF2-40B4-BE49-F238E27FC236}">
                <a16:creationId xmlns:a16="http://schemas.microsoft.com/office/drawing/2014/main" id="{DFBE1FBC-EA9D-085D-1670-DEFEF13655FA}"/>
              </a:ext>
            </a:extLst>
          </p:cNvPr>
          <p:cNvSpPr>
            <a:spLocks noGrp="1"/>
          </p:cNvSpPr>
          <p:nvPr>
            <p:ph type="body" sz="quarter" idx="18"/>
          </p:nvPr>
        </p:nvSpPr>
        <p:spPr/>
        <p:txBody>
          <a:bodyPr/>
          <a:lstStyle/>
          <a:p>
            <a:endParaRPr lang="de-CH"/>
          </a:p>
        </p:txBody>
      </p:sp>
      <p:sp>
        <p:nvSpPr>
          <p:cNvPr id="9" name="Textplatzhalter 8">
            <a:extLst>
              <a:ext uri="{FF2B5EF4-FFF2-40B4-BE49-F238E27FC236}">
                <a16:creationId xmlns:a16="http://schemas.microsoft.com/office/drawing/2014/main" id="{5F2D46BA-1964-7138-A6A9-EF594326C4F0}"/>
              </a:ext>
            </a:extLst>
          </p:cNvPr>
          <p:cNvSpPr>
            <a:spLocks noGrp="1"/>
          </p:cNvSpPr>
          <p:nvPr>
            <p:ph type="body" sz="quarter" idx="15"/>
          </p:nvPr>
        </p:nvSpPr>
        <p:spPr/>
        <p:txBody>
          <a:bodyPr/>
          <a:lstStyle/>
          <a:p>
            <a:endParaRPr lang="de-CH"/>
          </a:p>
        </p:txBody>
      </p:sp>
      <p:sp>
        <p:nvSpPr>
          <p:cNvPr id="8" name="Titel 7">
            <a:extLst>
              <a:ext uri="{FF2B5EF4-FFF2-40B4-BE49-F238E27FC236}">
                <a16:creationId xmlns:a16="http://schemas.microsoft.com/office/drawing/2014/main" id="{2E2219E4-8656-E558-F7E5-9B7421123A30}"/>
              </a:ext>
            </a:extLst>
          </p:cNvPr>
          <p:cNvSpPr>
            <a:spLocks noGrp="1"/>
          </p:cNvSpPr>
          <p:nvPr>
            <p:ph type="title"/>
          </p:nvPr>
        </p:nvSpPr>
        <p:spPr>
          <a:xfrm>
            <a:off x="991393" y="2590403"/>
            <a:ext cx="11200607" cy="1059656"/>
          </a:xfrm>
        </p:spPr>
        <p:txBody>
          <a:bodyPr/>
          <a:lstStyle/>
          <a:p>
            <a:pPr lvl="0"/>
            <a:r>
              <a:rPr lang="fr-FR" dirty="0"/>
              <a:t>Le gestionnaire d'e-books </a:t>
            </a:r>
            <a:r>
              <a:rPr lang="fr-FR" dirty="0" err="1"/>
              <a:t>suissetec</a:t>
            </a:r>
            <a:r>
              <a:rPr lang="fr-FR" dirty="0"/>
              <a:t> : qu'est-ce que c'est et à quoi </a:t>
            </a:r>
            <a:r>
              <a:rPr lang="fr-FR" dirty="0" err="1"/>
              <a:t>sert-il</a:t>
            </a:r>
            <a:r>
              <a:rPr lang="fr-FR" dirty="0"/>
              <a:t> ?</a:t>
            </a:r>
            <a:endParaRPr lang="de-CH" dirty="0"/>
          </a:p>
        </p:txBody>
      </p:sp>
      <p:sp>
        <p:nvSpPr>
          <p:cNvPr id="5" name="Datumsplatzhalter 4">
            <a:extLst>
              <a:ext uri="{FF2B5EF4-FFF2-40B4-BE49-F238E27FC236}">
                <a16:creationId xmlns:a16="http://schemas.microsoft.com/office/drawing/2014/main" id="{F394D655-2DBF-F544-C718-BB60075E5831}"/>
              </a:ext>
            </a:extLst>
          </p:cNvPr>
          <p:cNvSpPr>
            <a:spLocks noGrp="1"/>
          </p:cNvSpPr>
          <p:nvPr>
            <p:ph type="dt" sz="half" idx="10"/>
          </p:nvPr>
        </p:nvSpPr>
        <p:spPr/>
        <p:txBody>
          <a:bodyPr/>
          <a:lstStyle/>
          <a:p>
            <a:r>
              <a:rPr lang="de-DE"/>
              <a:t>15.06.2026</a:t>
            </a:r>
            <a:endParaRPr lang="de-CH"/>
          </a:p>
        </p:txBody>
      </p:sp>
      <p:sp>
        <p:nvSpPr>
          <p:cNvPr id="6" name="Fußzeilenplatzhalter 5">
            <a:extLst>
              <a:ext uri="{FF2B5EF4-FFF2-40B4-BE49-F238E27FC236}">
                <a16:creationId xmlns:a16="http://schemas.microsoft.com/office/drawing/2014/main" id="{704F2B5B-AEC5-E0C7-8540-0A5ABAE1F0F1}"/>
              </a:ext>
            </a:extLst>
          </p:cNvPr>
          <p:cNvSpPr>
            <a:spLocks noGrp="1"/>
          </p:cNvSpPr>
          <p:nvPr>
            <p:ph type="ftr" sz="quarter" idx="11"/>
          </p:nvPr>
        </p:nvSpPr>
        <p:spPr/>
        <p:txBody>
          <a:bodyPr/>
          <a:lstStyle/>
          <a:p>
            <a:r>
              <a:rPr lang="de-CH"/>
              <a:t>© suissetec | Laura Leibundgut und Carolin Schlevinski</a:t>
            </a:r>
          </a:p>
        </p:txBody>
      </p:sp>
      <p:sp>
        <p:nvSpPr>
          <p:cNvPr id="7" name="Foliennummernplatzhalter 6">
            <a:extLst>
              <a:ext uri="{FF2B5EF4-FFF2-40B4-BE49-F238E27FC236}">
                <a16:creationId xmlns:a16="http://schemas.microsoft.com/office/drawing/2014/main" id="{91F11696-DD1F-C2E3-A12E-C0AA628ECE4C}"/>
              </a:ext>
            </a:extLst>
          </p:cNvPr>
          <p:cNvSpPr>
            <a:spLocks noGrp="1"/>
          </p:cNvSpPr>
          <p:nvPr>
            <p:ph type="sldNum" sz="quarter" idx="12"/>
          </p:nvPr>
        </p:nvSpPr>
        <p:spPr/>
        <p:txBody>
          <a:bodyPr/>
          <a:lstStyle/>
          <a:p>
            <a:fld id="{916E54D8-1015-4780-8F45-F433408B4EBC}" type="slidenum">
              <a:rPr lang="de-CH" smtClean="0"/>
              <a:pPr/>
              <a:t>10</a:t>
            </a:fld>
            <a:endParaRPr lang="de-CH"/>
          </a:p>
        </p:txBody>
      </p:sp>
    </p:spTree>
    <p:extLst>
      <p:ext uri="{BB962C8B-B14F-4D97-AF65-F5344CB8AC3E}">
        <p14:creationId xmlns:p14="http://schemas.microsoft.com/office/powerpoint/2010/main" val="366428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2BAB7-F447-5BE8-2806-B602172DFCDC}"/>
            </a:ext>
          </a:extLst>
        </p:cNvPr>
        <p:cNvGrpSpPr/>
        <p:nvPr/>
      </p:nvGrpSpPr>
      <p:grpSpPr>
        <a:xfrm>
          <a:off x="0" y="0"/>
          <a:ext cx="0" cy="0"/>
          <a:chOff x="0" y="0"/>
          <a:chExt cx="0" cy="0"/>
        </a:xfrm>
      </p:grpSpPr>
      <p:pic>
        <p:nvPicPr>
          <p:cNvPr id="10" name="Grafik 9">
            <a:extLst>
              <a:ext uri="{FF2B5EF4-FFF2-40B4-BE49-F238E27FC236}">
                <a16:creationId xmlns:a16="http://schemas.microsoft.com/office/drawing/2014/main" id="{5D8C0DD6-4D62-E08E-8DE8-B6FEB51F8E99}"/>
              </a:ext>
            </a:extLst>
          </p:cNvPr>
          <p:cNvPicPr>
            <a:picLocks noChangeAspect="1"/>
          </p:cNvPicPr>
          <p:nvPr/>
        </p:nvPicPr>
        <p:blipFill>
          <a:blip r:embed="rId2"/>
          <a:stretch>
            <a:fillRect/>
          </a:stretch>
        </p:blipFill>
        <p:spPr>
          <a:xfrm>
            <a:off x="476325" y="554907"/>
            <a:ext cx="10834152" cy="5007562"/>
          </a:xfrm>
          <a:prstGeom prst="rect">
            <a:avLst/>
          </a:prstGeom>
        </p:spPr>
      </p:pic>
      <p:sp>
        <p:nvSpPr>
          <p:cNvPr id="2" name="Titel 1">
            <a:extLst>
              <a:ext uri="{FF2B5EF4-FFF2-40B4-BE49-F238E27FC236}">
                <a16:creationId xmlns:a16="http://schemas.microsoft.com/office/drawing/2014/main" id="{8AD81FA8-8B51-55E4-D5A9-4EC5EEEA0924}"/>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E866FCDC-FC1A-772F-630A-23B46180ECD7}"/>
              </a:ext>
            </a:extLst>
          </p:cNvPr>
          <p:cNvSpPr>
            <a:spLocks noGrp="1"/>
          </p:cNvSpPr>
          <p:nvPr>
            <p:ph idx="1"/>
          </p:nvPr>
        </p:nvSpPr>
        <p:spPr/>
        <p:txBody>
          <a:bodyPr/>
          <a:lstStyle/>
          <a:p>
            <a:endParaRPr lang="de-CH"/>
          </a:p>
        </p:txBody>
      </p:sp>
      <p:sp>
        <p:nvSpPr>
          <p:cNvPr id="4" name="Datumsplatzhalter 3">
            <a:extLst>
              <a:ext uri="{FF2B5EF4-FFF2-40B4-BE49-F238E27FC236}">
                <a16:creationId xmlns:a16="http://schemas.microsoft.com/office/drawing/2014/main" id="{8BD20867-9C7C-F8D2-BFAA-6D8AF4761874}"/>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A6F45691-1603-9107-33B1-C594CF0E6FC2}"/>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FB082F8A-969F-64F8-01AB-4026874EFC20}"/>
              </a:ext>
            </a:extLst>
          </p:cNvPr>
          <p:cNvSpPr>
            <a:spLocks noGrp="1"/>
          </p:cNvSpPr>
          <p:nvPr>
            <p:ph type="sldNum" sz="quarter" idx="12"/>
          </p:nvPr>
        </p:nvSpPr>
        <p:spPr/>
        <p:txBody>
          <a:bodyPr/>
          <a:lstStyle/>
          <a:p>
            <a:fld id="{916E54D8-1015-4780-8F45-F433408B4EBC}" type="slidenum">
              <a:rPr lang="de-CH" smtClean="0"/>
              <a:pPr/>
              <a:t>11</a:t>
            </a:fld>
            <a:endParaRPr lang="de-CH"/>
          </a:p>
        </p:txBody>
      </p:sp>
      <p:sp>
        <p:nvSpPr>
          <p:cNvPr id="9" name="Rechteck: abgerundete Ecken 8">
            <a:extLst>
              <a:ext uri="{FF2B5EF4-FFF2-40B4-BE49-F238E27FC236}">
                <a16:creationId xmlns:a16="http://schemas.microsoft.com/office/drawing/2014/main" id="{3C862FD7-7865-CD64-2DFF-48F1F6810EDC}"/>
              </a:ext>
            </a:extLst>
          </p:cNvPr>
          <p:cNvSpPr/>
          <p:nvPr/>
        </p:nvSpPr>
        <p:spPr>
          <a:xfrm>
            <a:off x="1209686" y="3408946"/>
            <a:ext cx="2148656" cy="147550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261370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ACCE9F8-5E96-3C37-9531-636A004B0272}"/>
              </a:ext>
            </a:extLst>
          </p:cNvPr>
          <p:cNvPicPr>
            <a:picLocks noChangeAspect="1"/>
          </p:cNvPicPr>
          <p:nvPr/>
        </p:nvPicPr>
        <p:blipFill>
          <a:blip r:embed="rId2"/>
          <a:stretch>
            <a:fillRect/>
          </a:stretch>
        </p:blipFill>
        <p:spPr>
          <a:xfrm>
            <a:off x="767731" y="617537"/>
            <a:ext cx="10885313" cy="5886084"/>
          </a:xfrm>
          <a:prstGeom prst="rect">
            <a:avLst/>
          </a:prstGeom>
        </p:spPr>
      </p:pic>
      <p:sp>
        <p:nvSpPr>
          <p:cNvPr id="2" name="Titel 1">
            <a:extLst>
              <a:ext uri="{FF2B5EF4-FFF2-40B4-BE49-F238E27FC236}">
                <a16:creationId xmlns:a16="http://schemas.microsoft.com/office/drawing/2014/main" id="{FF13D6AF-A9FA-4C03-0290-07C52777DAAF}"/>
              </a:ext>
            </a:extLst>
          </p:cNvPr>
          <p:cNvSpPr>
            <a:spLocks noGrp="1"/>
          </p:cNvSpPr>
          <p:nvPr>
            <p:ph type="title"/>
          </p:nvPr>
        </p:nvSpPr>
        <p:spPr/>
        <p:txBody>
          <a:bodyPr/>
          <a:lstStyle/>
          <a:p>
            <a:endParaRPr lang="de-CH"/>
          </a:p>
        </p:txBody>
      </p:sp>
      <p:sp>
        <p:nvSpPr>
          <p:cNvPr id="4" name="Datumsplatzhalter 3">
            <a:extLst>
              <a:ext uri="{FF2B5EF4-FFF2-40B4-BE49-F238E27FC236}">
                <a16:creationId xmlns:a16="http://schemas.microsoft.com/office/drawing/2014/main" id="{CE11249D-4968-6F66-D46C-77D43C9B6FCC}"/>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EE27172D-893F-4C1F-00EE-EAAA7F49D7E3}"/>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EEAFFF73-CFF1-62A7-EA1D-02C7AC7CA06B}"/>
              </a:ext>
            </a:extLst>
          </p:cNvPr>
          <p:cNvSpPr>
            <a:spLocks noGrp="1"/>
          </p:cNvSpPr>
          <p:nvPr>
            <p:ph type="sldNum" sz="quarter" idx="12"/>
          </p:nvPr>
        </p:nvSpPr>
        <p:spPr/>
        <p:txBody>
          <a:bodyPr/>
          <a:lstStyle/>
          <a:p>
            <a:fld id="{916E54D8-1015-4780-8F45-F433408B4EBC}" type="slidenum">
              <a:rPr lang="de-CH" smtClean="0"/>
              <a:pPr/>
              <a:t>12</a:t>
            </a:fld>
            <a:endParaRPr lang="de-CH"/>
          </a:p>
        </p:txBody>
      </p:sp>
      <p:sp>
        <p:nvSpPr>
          <p:cNvPr id="11" name="Rechteck: abgerundete Ecken 10">
            <a:extLst>
              <a:ext uri="{FF2B5EF4-FFF2-40B4-BE49-F238E27FC236}">
                <a16:creationId xmlns:a16="http://schemas.microsoft.com/office/drawing/2014/main" id="{6AB3E334-0095-72BC-BC78-914649A370A0}"/>
              </a:ext>
            </a:extLst>
          </p:cNvPr>
          <p:cNvSpPr/>
          <p:nvPr/>
        </p:nvSpPr>
        <p:spPr>
          <a:xfrm>
            <a:off x="979847" y="2416219"/>
            <a:ext cx="1809807" cy="3696482"/>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
        <p:nvSpPr>
          <p:cNvPr id="12" name="Rechteck: abgerundete Ecken 11">
            <a:extLst>
              <a:ext uri="{FF2B5EF4-FFF2-40B4-BE49-F238E27FC236}">
                <a16:creationId xmlns:a16="http://schemas.microsoft.com/office/drawing/2014/main" id="{7F40DCA9-8416-D4D4-F217-33204E94515E}"/>
              </a:ext>
            </a:extLst>
          </p:cNvPr>
          <p:cNvSpPr/>
          <p:nvPr/>
        </p:nvSpPr>
        <p:spPr>
          <a:xfrm>
            <a:off x="9614462" y="1820620"/>
            <a:ext cx="1809807" cy="36088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210752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BDFD095-8771-151A-A65F-A98E0699B8D4}"/>
              </a:ext>
            </a:extLst>
          </p:cNvPr>
          <p:cNvPicPr>
            <a:picLocks noChangeAspect="1"/>
          </p:cNvPicPr>
          <p:nvPr/>
        </p:nvPicPr>
        <p:blipFill>
          <a:blip r:embed="rId2"/>
          <a:stretch>
            <a:fillRect/>
          </a:stretch>
        </p:blipFill>
        <p:spPr>
          <a:xfrm>
            <a:off x="538955" y="617537"/>
            <a:ext cx="10499956" cy="5247017"/>
          </a:xfrm>
          <a:prstGeom prst="rect">
            <a:avLst/>
          </a:prstGeom>
        </p:spPr>
      </p:pic>
      <p:sp>
        <p:nvSpPr>
          <p:cNvPr id="2" name="Titel 1">
            <a:extLst>
              <a:ext uri="{FF2B5EF4-FFF2-40B4-BE49-F238E27FC236}">
                <a16:creationId xmlns:a16="http://schemas.microsoft.com/office/drawing/2014/main" id="{A61B966E-7E1B-7D70-D131-2D298CA98296}"/>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7AD1C4E0-5DAD-3BED-15F7-1C1E7A176ABE}"/>
              </a:ext>
            </a:extLst>
          </p:cNvPr>
          <p:cNvSpPr>
            <a:spLocks noGrp="1"/>
          </p:cNvSpPr>
          <p:nvPr>
            <p:ph idx="1"/>
          </p:nvPr>
        </p:nvSpPr>
        <p:spPr/>
        <p:txBody>
          <a:bodyPr/>
          <a:lstStyle/>
          <a:p>
            <a:endParaRPr lang="de-CH"/>
          </a:p>
        </p:txBody>
      </p:sp>
      <p:sp>
        <p:nvSpPr>
          <p:cNvPr id="4" name="Datumsplatzhalter 3">
            <a:extLst>
              <a:ext uri="{FF2B5EF4-FFF2-40B4-BE49-F238E27FC236}">
                <a16:creationId xmlns:a16="http://schemas.microsoft.com/office/drawing/2014/main" id="{F252858D-FF31-9151-DF15-AFF7996D2222}"/>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D0A5D15B-A4B9-1C00-B4D5-E3FF3547F141}"/>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01820F02-86E7-9493-A749-D296E5F82C7B}"/>
              </a:ext>
            </a:extLst>
          </p:cNvPr>
          <p:cNvSpPr>
            <a:spLocks noGrp="1"/>
          </p:cNvSpPr>
          <p:nvPr>
            <p:ph type="sldNum" sz="quarter" idx="12"/>
          </p:nvPr>
        </p:nvSpPr>
        <p:spPr/>
        <p:txBody>
          <a:bodyPr/>
          <a:lstStyle/>
          <a:p>
            <a:fld id="{916E54D8-1015-4780-8F45-F433408B4EBC}" type="slidenum">
              <a:rPr lang="de-CH" smtClean="0"/>
              <a:pPr/>
              <a:t>13</a:t>
            </a:fld>
            <a:endParaRPr lang="de-CH"/>
          </a:p>
        </p:txBody>
      </p:sp>
      <p:sp>
        <p:nvSpPr>
          <p:cNvPr id="9" name="Rechteck: abgerundete Ecken 8">
            <a:extLst>
              <a:ext uri="{FF2B5EF4-FFF2-40B4-BE49-F238E27FC236}">
                <a16:creationId xmlns:a16="http://schemas.microsoft.com/office/drawing/2014/main" id="{F2149F64-39B2-4BFE-EB15-C4B22BB772E8}"/>
              </a:ext>
            </a:extLst>
          </p:cNvPr>
          <p:cNvSpPr/>
          <p:nvPr/>
        </p:nvSpPr>
        <p:spPr>
          <a:xfrm>
            <a:off x="10673733" y="701111"/>
            <a:ext cx="443428" cy="328947"/>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524488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45ABD1AE-C7A1-CE60-7A11-4CDDA09164BB}"/>
              </a:ext>
            </a:extLst>
          </p:cNvPr>
          <p:cNvPicPr>
            <a:picLocks noChangeAspect="1"/>
          </p:cNvPicPr>
          <p:nvPr/>
        </p:nvPicPr>
        <p:blipFill>
          <a:blip r:embed="rId2"/>
          <a:stretch>
            <a:fillRect/>
          </a:stretch>
        </p:blipFill>
        <p:spPr>
          <a:xfrm>
            <a:off x="767731" y="617537"/>
            <a:ext cx="10885313" cy="5886084"/>
          </a:xfrm>
          <a:prstGeom prst="rect">
            <a:avLst/>
          </a:prstGeom>
        </p:spPr>
      </p:pic>
      <p:sp>
        <p:nvSpPr>
          <p:cNvPr id="2" name="Titel 1">
            <a:extLst>
              <a:ext uri="{FF2B5EF4-FFF2-40B4-BE49-F238E27FC236}">
                <a16:creationId xmlns:a16="http://schemas.microsoft.com/office/drawing/2014/main" id="{5807A17C-5F4F-4802-9FE2-21029D1C4C56}"/>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2355940F-8C8B-DEFF-8D1D-3225C29D9672}"/>
              </a:ext>
            </a:extLst>
          </p:cNvPr>
          <p:cNvSpPr>
            <a:spLocks noGrp="1"/>
          </p:cNvSpPr>
          <p:nvPr>
            <p:ph idx="1"/>
          </p:nvPr>
        </p:nvSpPr>
        <p:spPr/>
        <p:txBody>
          <a:bodyPr/>
          <a:lstStyle/>
          <a:p>
            <a:endParaRPr lang="de-CH"/>
          </a:p>
        </p:txBody>
      </p:sp>
      <p:sp>
        <p:nvSpPr>
          <p:cNvPr id="4" name="Datumsplatzhalter 3">
            <a:extLst>
              <a:ext uri="{FF2B5EF4-FFF2-40B4-BE49-F238E27FC236}">
                <a16:creationId xmlns:a16="http://schemas.microsoft.com/office/drawing/2014/main" id="{15872C94-A11F-DF4B-AA99-AFC7738B855B}"/>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95FAC1CB-DC52-EB8F-799F-B91FB848C44C}"/>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7C070850-8370-F723-29ED-A9FBC3346428}"/>
              </a:ext>
            </a:extLst>
          </p:cNvPr>
          <p:cNvSpPr>
            <a:spLocks noGrp="1"/>
          </p:cNvSpPr>
          <p:nvPr>
            <p:ph type="sldNum" sz="quarter" idx="12"/>
          </p:nvPr>
        </p:nvSpPr>
        <p:spPr/>
        <p:txBody>
          <a:bodyPr/>
          <a:lstStyle/>
          <a:p>
            <a:fld id="{916E54D8-1015-4780-8F45-F433408B4EBC}" type="slidenum">
              <a:rPr lang="de-CH" smtClean="0"/>
              <a:pPr/>
              <a:t>14</a:t>
            </a:fld>
            <a:endParaRPr lang="de-CH"/>
          </a:p>
        </p:txBody>
      </p:sp>
      <p:sp>
        <p:nvSpPr>
          <p:cNvPr id="9" name="Rechteck: abgerundete Ecken 8">
            <a:extLst>
              <a:ext uri="{FF2B5EF4-FFF2-40B4-BE49-F238E27FC236}">
                <a16:creationId xmlns:a16="http://schemas.microsoft.com/office/drawing/2014/main" id="{233CADBA-FD87-D5E9-CE9F-B26C0817C10E}"/>
              </a:ext>
            </a:extLst>
          </p:cNvPr>
          <p:cNvSpPr/>
          <p:nvPr/>
        </p:nvSpPr>
        <p:spPr>
          <a:xfrm>
            <a:off x="7044080" y="1781283"/>
            <a:ext cx="443428" cy="328947"/>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
        <p:nvSpPr>
          <p:cNvPr id="7" name="Rechteck: abgerundete Ecken 6">
            <a:extLst>
              <a:ext uri="{FF2B5EF4-FFF2-40B4-BE49-F238E27FC236}">
                <a16:creationId xmlns:a16="http://schemas.microsoft.com/office/drawing/2014/main" id="{7A3A191E-F06F-5167-2058-6FF2921B10EC}"/>
              </a:ext>
            </a:extLst>
          </p:cNvPr>
          <p:cNvSpPr/>
          <p:nvPr/>
        </p:nvSpPr>
        <p:spPr>
          <a:xfrm>
            <a:off x="4378337" y="4747770"/>
            <a:ext cx="3846786" cy="153816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FF0000"/>
                </a:solidFill>
              </a:rPr>
              <a:t>Ce bouton permet d'afficher un lien direct vers cette page. Les personnes qui ont également obtenu une licence pour ce livre peuvent y accéder. </a:t>
            </a:r>
            <a:endParaRPr lang="de-CH" dirty="0">
              <a:solidFill>
                <a:srgbClr val="FF0000"/>
              </a:solidFill>
            </a:endParaRPr>
          </a:p>
        </p:txBody>
      </p:sp>
    </p:spTree>
    <p:extLst>
      <p:ext uri="{BB962C8B-B14F-4D97-AF65-F5344CB8AC3E}">
        <p14:creationId xmlns:p14="http://schemas.microsoft.com/office/powerpoint/2010/main" val="378278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56B95-0701-2B51-9E7E-98AD15D8B1E2}"/>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EA5EC8AC-C7C5-701E-A530-F7CD0F4976CC}"/>
              </a:ext>
            </a:extLst>
          </p:cNvPr>
          <p:cNvSpPr>
            <a:spLocks noGrp="1"/>
          </p:cNvSpPr>
          <p:nvPr>
            <p:ph idx="1"/>
          </p:nvPr>
        </p:nvSpPr>
        <p:spPr/>
        <p:txBody>
          <a:bodyPr/>
          <a:lstStyle/>
          <a:p>
            <a:endParaRPr lang="de-CH"/>
          </a:p>
        </p:txBody>
      </p:sp>
      <p:sp>
        <p:nvSpPr>
          <p:cNvPr id="4" name="Datumsplatzhalter 3">
            <a:extLst>
              <a:ext uri="{FF2B5EF4-FFF2-40B4-BE49-F238E27FC236}">
                <a16:creationId xmlns:a16="http://schemas.microsoft.com/office/drawing/2014/main" id="{D9BE0226-C0EC-332E-6B79-AF0BB4C4FE11}"/>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E9CBCB9A-AC38-946B-D2A5-82540DAE612D}"/>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649D0BCB-0A43-8A67-5A57-47EC24B63FAB}"/>
              </a:ext>
            </a:extLst>
          </p:cNvPr>
          <p:cNvSpPr>
            <a:spLocks noGrp="1"/>
          </p:cNvSpPr>
          <p:nvPr>
            <p:ph type="sldNum" sz="quarter" idx="12"/>
          </p:nvPr>
        </p:nvSpPr>
        <p:spPr/>
        <p:txBody>
          <a:bodyPr/>
          <a:lstStyle/>
          <a:p>
            <a:fld id="{916E54D8-1015-4780-8F45-F433408B4EBC}" type="slidenum">
              <a:rPr lang="de-CH" smtClean="0"/>
              <a:pPr/>
              <a:t>15</a:t>
            </a:fld>
            <a:endParaRPr lang="de-CH"/>
          </a:p>
        </p:txBody>
      </p:sp>
      <p:pic>
        <p:nvPicPr>
          <p:cNvPr id="9" name="Grafik 8">
            <a:extLst>
              <a:ext uri="{FF2B5EF4-FFF2-40B4-BE49-F238E27FC236}">
                <a16:creationId xmlns:a16="http://schemas.microsoft.com/office/drawing/2014/main" id="{CDCF173B-8CB8-5780-D5D1-1B8DDAAA44E5}"/>
              </a:ext>
            </a:extLst>
          </p:cNvPr>
          <p:cNvPicPr>
            <a:picLocks noChangeAspect="1"/>
          </p:cNvPicPr>
          <p:nvPr/>
        </p:nvPicPr>
        <p:blipFill>
          <a:blip r:embed="rId2"/>
          <a:stretch>
            <a:fillRect/>
          </a:stretch>
        </p:blipFill>
        <p:spPr>
          <a:xfrm>
            <a:off x="1313758" y="561703"/>
            <a:ext cx="10116800" cy="5734594"/>
          </a:xfrm>
          <a:prstGeom prst="rect">
            <a:avLst/>
          </a:prstGeom>
        </p:spPr>
      </p:pic>
    </p:spTree>
    <p:extLst>
      <p:ext uri="{BB962C8B-B14F-4D97-AF65-F5344CB8AC3E}">
        <p14:creationId xmlns:p14="http://schemas.microsoft.com/office/powerpoint/2010/main" val="68245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E6F5C-17AC-85E4-A0ED-71E7FA6A3D60}"/>
            </a:ext>
          </a:extLst>
        </p:cNvPr>
        <p:cNvGrpSpPr/>
        <p:nvPr/>
      </p:nvGrpSpPr>
      <p:grpSpPr>
        <a:xfrm>
          <a:off x="0" y="0"/>
          <a:ext cx="0" cy="0"/>
          <a:chOff x="0" y="0"/>
          <a:chExt cx="0" cy="0"/>
        </a:xfrm>
      </p:grpSpPr>
      <p:pic>
        <p:nvPicPr>
          <p:cNvPr id="8" name="Grafik 7">
            <a:extLst>
              <a:ext uri="{FF2B5EF4-FFF2-40B4-BE49-F238E27FC236}">
                <a16:creationId xmlns:a16="http://schemas.microsoft.com/office/drawing/2014/main" id="{8E3CE872-9DD6-DE0A-1EDA-836A8506EA76}"/>
              </a:ext>
            </a:extLst>
          </p:cNvPr>
          <p:cNvPicPr>
            <a:picLocks noChangeAspect="1"/>
          </p:cNvPicPr>
          <p:nvPr/>
        </p:nvPicPr>
        <p:blipFill>
          <a:blip r:embed="rId2"/>
          <a:stretch>
            <a:fillRect/>
          </a:stretch>
        </p:blipFill>
        <p:spPr>
          <a:xfrm>
            <a:off x="704896" y="964504"/>
            <a:ext cx="9708510" cy="5324554"/>
          </a:xfrm>
          <a:prstGeom prst="rect">
            <a:avLst/>
          </a:prstGeom>
        </p:spPr>
      </p:pic>
      <p:sp>
        <p:nvSpPr>
          <p:cNvPr id="2" name="Titel 1">
            <a:extLst>
              <a:ext uri="{FF2B5EF4-FFF2-40B4-BE49-F238E27FC236}">
                <a16:creationId xmlns:a16="http://schemas.microsoft.com/office/drawing/2014/main" id="{F7ED891B-6FEC-5AFC-66B5-F60CEA278396}"/>
              </a:ext>
            </a:extLst>
          </p:cNvPr>
          <p:cNvSpPr>
            <a:spLocks noGrp="1"/>
          </p:cNvSpPr>
          <p:nvPr>
            <p:ph type="title"/>
          </p:nvPr>
        </p:nvSpPr>
        <p:spPr/>
        <p:txBody>
          <a:bodyPr/>
          <a:lstStyle/>
          <a:p>
            <a:r>
              <a:rPr lang="de-DE" dirty="0" err="1"/>
              <a:t>Bibliothèque</a:t>
            </a:r>
            <a:r>
              <a:rPr lang="de-DE" dirty="0"/>
              <a:t> </a:t>
            </a:r>
            <a:r>
              <a:rPr lang="de-DE" dirty="0" err="1"/>
              <a:t>multimédia</a:t>
            </a:r>
            <a:endParaRPr lang="de-CH" dirty="0"/>
          </a:p>
        </p:txBody>
      </p:sp>
      <p:sp>
        <p:nvSpPr>
          <p:cNvPr id="4" name="Datumsplatzhalter 3">
            <a:extLst>
              <a:ext uri="{FF2B5EF4-FFF2-40B4-BE49-F238E27FC236}">
                <a16:creationId xmlns:a16="http://schemas.microsoft.com/office/drawing/2014/main" id="{F9113472-E94F-30D1-D62D-E9B5BB47FA87}"/>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765FE1A5-4930-CE2A-1986-8E29F774A06F}"/>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5613D7FE-51A8-0E3B-5FDD-16A751051AA2}"/>
              </a:ext>
            </a:extLst>
          </p:cNvPr>
          <p:cNvSpPr>
            <a:spLocks noGrp="1"/>
          </p:cNvSpPr>
          <p:nvPr>
            <p:ph type="sldNum" sz="quarter" idx="12"/>
          </p:nvPr>
        </p:nvSpPr>
        <p:spPr/>
        <p:txBody>
          <a:bodyPr/>
          <a:lstStyle/>
          <a:p>
            <a:fld id="{916E54D8-1015-4780-8F45-F433408B4EBC}" type="slidenum">
              <a:rPr lang="de-CH" smtClean="0"/>
              <a:pPr/>
              <a:t>16</a:t>
            </a:fld>
            <a:endParaRPr lang="de-CH"/>
          </a:p>
        </p:txBody>
      </p:sp>
      <p:sp>
        <p:nvSpPr>
          <p:cNvPr id="9" name="Rechteck: abgerundete Ecken 8">
            <a:extLst>
              <a:ext uri="{FF2B5EF4-FFF2-40B4-BE49-F238E27FC236}">
                <a16:creationId xmlns:a16="http://schemas.microsoft.com/office/drawing/2014/main" id="{5BC49D97-4E9F-C847-6D55-EC71EFF9BE37}"/>
              </a:ext>
            </a:extLst>
          </p:cNvPr>
          <p:cNvSpPr/>
          <p:nvPr/>
        </p:nvSpPr>
        <p:spPr>
          <a:xfrm>
            <a:off x="10034489" y="1487677"/>
            <a:ext cx="443428" cy="328947"/>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139904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A3982-C329-1604-832A-AF79E7584383}"/>
            </a:ext>
          </a:extLst>
        </p:cNvPr>
        <p:cNvGrpSpPr/>
        <p:nvPr/>
      </p:nvGrpSpPr>
      <p:grpSpPr>
        <a:xfrm>
          <a:off x="0" y="0"/>
          <a:ext cx="0" cy="0"/>
          <a:chOff x="0" y="0"/>
          <a:chExt cx="0" cy="0"/>
        </a:xfrm>
      </p:grpSpPr>
      <p:sp>
        <p:nvSpPr>
          <p:cNvPr id="10" name="Bildplatzhalter 9">
            <a:extLst>
              <a:ext uri="{FF2B5EF4-FFF2-40B4-BE49-F238E27FC236}">
                <a16:creationId xmlns:a16="http://schemas.microsoft.com/office/drawing/2014/main" id="{F5461798-D986-92F1-FA4C-A69BFBD3CE09}"/>
              </a:ext>
            </a:extLst>
          </p:cNvPr>
          <p:cNvSpPr>
            <a:spLocks noGrp="1"/>
          </p:cNvSpPr>
          <p:nvPr>
            <p:ph type="pic" sz="quarter" idx="17"/>
          </p:nvPr>
        </p:nvSpPr>
        <p:spPr/>
        <p:txBody>
          <a:bodyPr/>
          <a:lstStyle/>
          <a:p>
            <a:endParaRPr lang="de-CH"/>
          </a:p>
        </p:txBody>
      </p:sp>
      <p:sp>
        <p:nvSpPr>
          <p:cNvPr id="11" name="Textplatzhalter 10">
            <a:extLst>
              <a:ext uri="{FF2B5EF4-FFF2-40B4-BE49-F238E27FC236}">
                <a16:creationId xmlns:a16="http://schemas.microsoft.com/office/drawing/2014/main" id="{0AEF35F5-4B4B-6387-6845-46EBC6B568FE}"/>
              </a:ext>
            </a:extLst>
          </p:cNvPr>
          <p:cNvSpPr>
            <a:spLocks noGrp="1"/>
          </p:cNvSpPr>
          <p:nvPr>
            <p:ph type="body" sz="quarter" idx="18"/>
          </p:nvPr>
        </p:nvSpPr>
        <p:spPr/>
        <p:txBody>
          <a:bodyPr/>
          <a:lstStyle/>
          <a:p>
            <a:endParaRPr lang="de-CH"/>
          </a:p>
        </p:txBody>
      </p:sp>
      <p:sp>
        <p:nvSpPr>
          <p:cNvPr id="9" name="Textplatzhalter 8">
            <a:extLst>
              <a:ext uri="{FF2B5EF4-FFF2-40B4-BE49-F238E27FC236}">
                <a16:creationId xmlns:a16="http://schemas.microsoft.com/office/drawing/2014/main" id="{BD468AEC-8A04-9ADF-EA21-0F4F87A06F8D}"/>
              </a:ext>
            </a:extLst>
          </p:cNvPr>
          <p:cNvSpPr>
            <a:spLocks noGrp="1"/>
          </p:cNvSpPr>
          <p:nvPr>
            <p:ph type="body" sz="quarter" idx="15"/>
          </p:nvPr>
        </p:nvSpPr>
        <p:spPr/>
        <p:txBody>
          <a:bodyPr/>
          <a:lstStyle/>
          <a:p>
            <a:endParaRPr lang="de-CH"/>
          </a:p>
        </p:txBody>
      </p:sp>
      <p:sp>
        <p:nvSpPr>
          <p:cNvPr id="8" name="Titel 7">
            <a:extLst>
              <a:ext uri="{FF2B5EF4-FFF2-40B4-BE49-F238E27FC236}">
                <a16:creationId xmlns:a16="http://schemas.microsoft.com/office/drawing/2014/main" id="{86037C29-C041-F6C9-3B55-08D00BFBDD4F}"/>
              </a:ext>
            </a:extLst>
          </p:cNvPr>
          <p:cNvSpPr>
            <a:spLocks noGrp="1"/>
          </p:cNvSpPr>
          <p:nvPr>
            <p:ph type="title"/>
          </p:nvPr>
        </p:nvSpPr>
        <p:spPr>
          <a:xfrm>
            <a:off x="991393" y="2590403"/>
            <a:ext cx="11200607" cy="1059656"/>
          </a:xfrm>
        </p:spPr>
        <p:txBody>
          <a:bodyPr/>
          <a:lstStyle/>
          <a:p>
            <a:pPr lvl="0"/>
            <a:r>
              <a:rPr lang="fr-FR" dirty="0"/>
              <a:t>Différences entre l'environnement personnel et l'environnement professionnel</a:t>
            </a:r>
            <a:endParaRPr lang="de-CH" dirty="0"/>
          </a:p>
        </p:txBody>
      </p:sp>
      <p:sp>
        <p:nvSpPr>
          <p:cNvPr id="5" name="Datumsplatzhalter 4">
            <a:extLst>
              <a:ext uri="{FF2B5EF4-FFF2-40B4-BE49-F238E27FC236}">
                <a16:creationId xmlns:a16="http://schemas.microsoft.com/office/drawing/2014/main" id="{824A23B2-0E4B-577E-C65D-C2FB5838FA4E}"/>
              </a:ext>
            </a:extLst>
          </p:cNvPr>
          <p:cNvSpPr>
            <a:spLocks noGrp="1"/>
          </p:cNvSpPr>
          <p:nvPr>
            <p:ph type="dt" sz="half" idx="10"/>
          </p:nvPr>
        </p:nvSpPr>
        <p:spPr/>
        <p:txBody>
          <a:bodyPr/>
          <a:lstStyle/>
          <a:p>
            <a:r>
              <a:rPr lang="de-DE"/>
              <a:t>15.06.2026</a:t>
            </a:r>
            <a:endParaRPr lang="de-CH"/>
          </a:p>
        </p:txBody>
      </p:sp>
      <p:sp>
        <p:nvSpPr>
          <p:cNvPr id="6" name="Fußzeilenplatzhalter 5">
            <a:extLst>
              <a:ext uri="{FF2B5EF4-FFF2-40B4-BE49-F238E27FC236}">
                <a16:creationId xmlns:a16="http://schemas.microsoft.com/office/drawing/2014/main" id="{6480EDDD-F975-E1DA-51EE-6D8DCE1360E7}"/>
              </a:ext>
            </a:extLst>
          </p:cNvPr>
          <p:cNvSpPr>
            <a:spLocks noGrp="1"/>
          </p:cNvSpPr>
          <p:nvPr>
            <p:ph type="ftr" sz="quarter" idx="11"/>
          </p:nvPr>
        </p:nvSpPr>
        <p:spPr/>
        <p:txBody>
          <a:bodyPr/>
          <a:lstStyle/>
          <a:p>
            <a:r>
              <a:rPr lang="de-CH"/>
              <a:t>© suissetec | Laura Leibundgut und Carolin Schlevinski</a:t>
            </a:r>
          </a:p>
        </p:txBody>
      </p:sp>
      <p:sp>
        <p:nvSpPr>
          <p:cNvPr id="7" name="Foliennummernplatzhalter 6">
            <a:extLst>
              <a:ext uri="{FF2B5EF4-FFF2-40B4-BE49-F238E27FC236}">
                <a16:creationId xmlns:a16="http://schemas.microsoft.com/office/drawing/2014/main" id="{A3C4AC6F-9BEC-C2E2-146F-A0CFDF3B681D}"/>
              </a:ext>
            </a:extLst>
          </p:cNvPr>
          <p:cNvSpPr>
            <a:spLocks noGrp="1"/>
          </p:cNvSpPr>
          <p:nvPr>
            <p:ph type="sldNum" sz="quarter" idx="12"/>
          </p:nvPr>
        </p:nvSpPr>
        <p:spPr/>
        <p:txBody>
          <a:bodyPr/>
          <a:lstStyle/>
          <a:p>
            <a:fld id="{916E54D8-1015-4780-8F45-F433408B4EBC}" type="slidenum">
              <a:rPr lang="de-CH" smtClean="0"/>
              <a:pPr/>
              <a:t>17</a:t>
            </a:fld>
            <a:endParaRPr lang="de-CH"/>
          </a:p>
        </p:txBody>
      </p:sp>
    </p:spTree>
    <p:extLst>
      <p:ext uri="{BB962C8B-B14F-4D97-AF65-F5344CB8AC3E}">
        <p14:creationId xmlns:p14="http://schemas.microsoft.com/office/powerpoint/2010/main" val="201855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21EBA-B871-2336-6F37-86D8CD8374E1}"/>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F2B4D32B-DF02-8C8C-83FF-25B5EA98777D}"/>
              </a:ext>
            </a:extLst>
          </p:cNvPr>
          <p:cNvPicPr>
            <a:picLocks noChangeAspect="1"/>
          </p:cNvPicPr>
          <p:nvPr/>
        </p:nvPicPr>
        <p:blipFill>
          <a:blip r:embed="rId2"/>
          <a:stretch>
            <a:fillRect/>
          </a:stretch>
        </p:blipFill>
        <p:spPr>
          <a:xfrm>
            <a:off x="614111" y="407310"/>
            <a:ext cx="9825616" cy="5803396"/>
          </a:xfrm>
          <a:prstGeom prst="rect">
            <a:avLst/>
          </a:prstGeom>
        </p:spPr>
      </p:pic>
      <p:sp>
        <p:nvSpPr>
          <p:cNvPr id="13" name="Titel 12">
            <a:extLst>
              <a:ext uri="{FF2B5EF4-FFF2-40B4-BE49-F238E27FC236}">
                <a16:creationId xmlns:a16="http://schemas.microsoft.com/office/drawing/2014/main" id="{A8CB6ABD-C7A9-B224-169A-09451CC23CC6}"/>
              </a:ext>
            </a:extLst>
          </p:cNvPr>
          <p:cNvSpPr>
            <a:spLocks noGrp="1"/>
          </p:cNvSpPr>
          <p:nvPr>
            <p:ph type="title"/>
          </p:nvPr>
        </p:nvSpPr>
        <p:spPr/>
        <p:txBody>
          <a:bodyPr/>
          <a:lstStyle/>
          <a:p>
            <a:endParaRPr lang="de-CH"/>
          </a:p>
        </p:txBody>
      </p:sp>
      <p:sp>
        <p:nvSpPr>
          <p:cNvPr id="6" name="Datumsplatzhalter 5">
            <a:extLst>
              <a:ext uri="{FF2B5EF4-FFF2-40B4-BE49-F238E27FC236}">
                <a16:creationId xmlns:a16="http://schemas.microsoft.com/office/drawing/2014/main" id="{6C1FF9BB-54F4-0B17-067D-8C44EBA45C12}"/>
              </a:ext>
            </a:extLst>
          </p:cNvPr>
          <p:cNvSpPr>
            <a:spLocks noGrp="1"/>
          </p:cNvSpPr>
          <p:nvPr>
            <p:ph type="dt" sz="half" idx="10"/>
          </p:nvPr>
        </p:nvSpPr>
        <p:spPr/>
        <p:txBody>
          <a:bodyPr/>
          <a:lstStyle/>
          <a:p>
            <a:r>
              <a:rPr lang="de-DE"/>
              <a:t>15.06.2026</a:t>
            </a:r>
            <a:endParaRPr lang="de-CH"/>
          </a:p>
        </p:txBody>
      </p:sp>
      <p:sp>
        <p:nvSpPr>
          <p:cNvPr id="7" name="Fußzeilenplatzhalter 6">
            <a:extLst>
              <a:ext uri="{FF2B5EF4-FFF2-40B4-BE49-F238E27FC236}">
                <a16:creationId xmlns:a16="http://schemas.microsoft.com/office/drawing/2014/main" id="{77274556-E336-09A0-2C32-7D635B9E582D}"/>
              </a:ext>
            </a:extLst>
          </p:cNvPr>
          <p:cNvSpPr>
            <a:spLocks noGrp="1"/>
          </p:cNvSpPr>
          <p:nvPr>
            <p:ph type="ftr" sz="quarter" idx="11"/>
          </p:nvPr>
        </p:nvSpPr>
        <p:spPr/>
        <p:txBody>
          <a:bodyPr/>
          <a:lstStyle/>
          <a:p>
            <a:r>
              <a:rPr lang="de-CH"/>
              <a:t>© suissetec | Laura Leibundgut und Carolin Schlevinski</a:t>
            </a:r>
          </a:p>
        </p:txBody>
      </p:sp>
      <p:sp>
        <p:nvSpPr>
          <p:cNvPr id="8" name="Foliennummernplatzhalter 7">
            <a:extLst>
              <a:ext uri="{FF2B5EF4-FFF2-40B4-BE49-F238E27FC236}">
                <a16:creationId xmlns:a16="http://schemas.microsoft.com/office/drawing/2014/main" id="{85697700-0D36-766B-9141-9DBE27D673C5}"/>
              </a:ext>
            </a:extLst>
          </p:cNvPr>
          <p:cNvSpPr>
            <a:spLocks noGrp="1"/>
          </p:cNvSpPr>
          <p:nvPr>
            <p:ph type="sldNum" sz="quarter" idx="12"/>
          </p:nvPr>
        </p:nvSpPr>
        <p:spPr/>
        <p:txBody>
          <a:bodyPr/>
          <a:lstStyle/>
          <a:p>
            <a:fld id="{916E54D8-1015-4780-8F45-F433408B4EBC}" type="slidenum">
              <a:rPr lang="de-CH" smtClean="0"/>
              <a:pPr/>
              <a:t>18</a:t>
            </a:fld>
            <a:endParaRPr lang="de-CH"/>
          </a:p>
        </p:txBody>
      </p:sp>
      <p:sp>
        <p:nvSpPr>
          <p:cNvPr id="17" name="Rechteck: abgerundete Ecken 16">
            <a:extLst>
              <a:ext uri="{FF2B5EF4-FFF2-40B4-BE49-F238E27FC236}">
                <a16:creationId xmlns:a16="http://schemas.microsoft.com/office/drawing/2014/main" id="{17A91EDC-5580-CCE7-5037-D62AE784F3DB}"/>
              </a:ext>
            </a:extLst>
          </p:cNvPr>
          <p:cNvSpPr/>
          <p:nvPr/>
        </p:nvSpPr>
        <p:spPr>
          <a:xfrm>
            <a:off x="7688986" y="2691245"/>
            <a:ext cx="2825895" cy="147550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830571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60A0523C-1988-F4C4-5F90-C7B3AEC67E9A}"/>
              </a:ext>
            </a:extLst>
          </p:cNvPr>
          <p:cNvPicPr>
            <a:picLocks noChangeAspect="1"/>
          </p:cNvPicPr>
          <p:nvPr/>
        </p:nvPicPr>
        <p:blipFill>
          <a:blip r:embed="rId2"/>
          <a:stretch>
            <a:fillRect/>
          </a:stretch>
        </p:blipFill>
        <p:spPr>
          <a:xfrm>
            <a:off x="538955" y="1651616"/>
            <a:ext cx="10160250" cy="4062522"/>
          </a:xfrm>
          <a:prstGeom prst="rect">
            <a:avLst/>
          </a:prstGeom>
        </p:spPr>
      </p:pic>
      <p:sp>
        <p:nvSpPr>
          <p:cNvPr id="2" name="Titel 1">
            <a:extLst>
              <a:ext uri="{FF2B5EF4-FFF2-40B4-BE49-F238E27FC236}">
                <a16:creationId xmlns:a16="http://schemas.microsoft.com/office/drawing/2014/main" id="{9143A6AE-AC85-BEA3-1303-470E2BD7B990}"/>
              </a:ext>
            </a:extLst>
          </p:cNvPr>
          <p:cNvSpPr>
            <a:spLocks noGrp="1"/>
          </p:cNvSpPr>
          <p:nvPr>
            <p:ph type="title"/>
          </p:nvPr>
        </p:nvSpPr>
        <p:spPr/>
        <p:txBody>
          <a:bodyPr/>
          <a:lstStyle/>
          <a:p>
            <a:r>
              <a:rPr lang="de-CH" dirty="0"/>
              <a:t>Mandantenwechsel</a:t>
            </a:r>
          </a:p>
        </p:txBody>
      </p:sp>
      <p:sp>
        <p:nvSpPr>
          <p:cNvPr id="4" name="Datumsplatzhalter 3">
            <a:extLst>
              <a:ext uri="{FF2B5EF4-FFF2-40B4-BE49-F238E27FC236}">
                <a16:creationId xmlns:a16="http://schemas.microsoft.com/office/drawing/2014/main" id="{54931153-1857-67AF-C05F-70BDD746A12D}"/>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E6958412-6508-0785-B296-29FF2BCDC76E}"/>
              </a:ext>
            </a:extLst>
          </p:cNvPr>
          <p:cNvSpPr>
            <a:spLocks noGrp="1"/>
          </p:cNvSpPr>
          <p:nvPr>
            <p:ph type="ftr" sz="quarter" idx="11"/>
          </p:nvPr>
        </p:nvSpPr>
        <p:spPr/>
        <p:txBody>
          <a:bodyPr/>
          <a:lstStyle/>
          <a:p>
            <a:r>
              <a:rPr lang="de-CH"/>
              <a:t>© suissetec | Laura Leibundgut und Caroline Schlevinski</a:t>
            </a:r>
          </a:p>
        </p:txBody>
      </p:sp>
      <p:sp>
        <p:nvSpPr>
          <p:cNvPr id="6" name="Foliennummernplatzhalter 5">
            <a:extLst>
              <a:ext uri="{FF2B5EF4-FFF2-40B4-BE49-F238E27FC236}">
                <a16:creationId xmlns:a16="http://schemas.microsoft.com/office/drawing/2014/main" id="{A20D5142-52CF-8EAA-F8D8-8D1684AC5261}"/>
              </a:ext>
            </a:extLst>
          </p:cNvPr>
          <p:cNvSpPr>
            <a:spLocks noGrp="1"/>
          </p:cNvSpPr>
          <p:nvPr>
            <p:ph type="sldNum" sz="quarter" idx="12"/>
          </p:nvPr>
        </p:nvSpPr>
        <p:spPr/>
        <p:txBody>
          <a:bodyPr/>
          <a:lstStyle/>
          <a:p>
            <a:fld id="{916E54D8-1015-4780-8F45-F433408B4EBC}" type="slidenum">
              <a:rPr lang="de-CH" smtClean="0"/>
              <a:pPr/>
              <a:t>19</a:t>
            </a:fld>
            <a:endParaRPr lang="de-CH"/>
          </a:p>
        </p:txBody>
      </p:sp>
      <p:sp>
        <p:nvSpPr>
          <p:cNvPr id="7" name="Rechteck: abgerundete Ecken 6">
            <a:extLst>
              <a:ext uri="{FF2B5EF4-FFF2-40B4-BE49-F238E27FC236}">
                <a16:creationId xmlns:a16="http://schemas.microsoft.com/office/drawing/2014/main" id="{B43D5CA9-C3FD-C106-48C2-4970027D1CC2}"/>
              </a:ext>
            </a:extLst>
          </p:cNvPr>
          <p:cNvSpPr/>
          <p:nvPr/>
        </p:nvSpPr>
        <p:spPr>
          <a:xfrm>
            <a:off x="6973847" y="1143862"/>
            <a:ext cx="3846786" cy="166196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FF0000"/>
                </a:solidFill>
              </a:rPr>
              <a:t>Pour accéder aux articles que mon entreprise met à ma disposition, je dois changer de mandant. </a:t>
            </a:r>
            <a:endParaRPr lang="de-CH" dirty="0">
              <a:solidFill>
                <a:srgbClr val="FF0000"/>
              </a:solidFill>
            </a:endParaRPr>
          </a:p>
        </p:txBody>
      </p:sp>
    </p:spTree>
    <p:extLst>
      <p:ext uri="{BB962C8B-B14F-4D97-AF65-F5344CB8AC3E}">
        <p14:creationId xmlns:p14="http://schemas.microsoft.com/office/powerpoint/2010/main" val="18897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4D5B564-563F-F2F0-976C-7BCE22FE874A}"/>
              </a:ext>
            </a:extLst>
          </p:cNvPr>
          <p:cNvSpPr>
            <a:spLocks noGrp="1"/>
          </p:cNvSpPr>
          <p:nvPr>
            <p:ph type="title"/>
          </p:nvPr>
        </p:nvSpPr>
        <p:spPr>
          <a:xfrm>
            <a:off x="538956" y="335757"/>
            <a:ext cx="11200607" cy="830658"/>
          </a:xfrm>
        </p:spPr>
        <p:txBody>
          <a:bodyPr/>
          <a:lstStyle/>
          <a:p>
            <a:r>
              <a:rPr lang="de-DE" dirty="0"/>
              <a:t>Ordre du jour</a:t>
            </a:r>
            <a:endParaRPr lang="de-CH" dirty="0"/>
          </a:p>
        </p:txBody>
      </p:sp>
      <p:sp>
        <p:nvSpPr>
          <p:cNvPr id="2" name="Datumsplatzhalter 1">
            <a:extLst>
              <a:ext uri="{FF2B5EF4-FFF2-40B4-BE49-F238E27FC236}">
                <a16:creationId xmlns:a16="http://schemas.microsoft.com/office/drawing/2014/main" id="{F54E0EE1-B23E-AF10-25E0-DE58F957D6D9}"/>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r>
              <a:rPr lang="de-DE"/>
              <a:t>15.06.2026</a:t>
            </a:r>
            <a:endParaRPr lang="de-CH"/>
          </a:p>
        </p:txBody>
      </p:sp>
      <p:sp>
        <p:nvSpPr>
          <p:cNvPr id="3" name="Fußzeilenplatzhalter 2">
            <a:extLst>
              <a:ext uri="{FF2B5EF4-FFF2-40B4-BE49-F238E27FC236}">
                <a16:creationId xmlns:a16="http://schemas.microsoft.com/office/drawing/2014/main" id="{BB106089-6EDB-B853-8324-AE1337FE2102}"/>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a:t>© suissetec | Laura Leibundgut und Carolin Schlevinski</a:t>
            </a:r>
          </a:p>
        </p:txBody>
      </p:sp>
      <p:sp>
        <p:nvSpPr>
          <p:cNvPr id="6" name="Textplatzhalter 5">
            <a:extLst>
              <a:ext uri="{FF2B5EF4-FFF2-40B4-BE49-F238E27FC236}">
                <a16:creationId xmlns:a16="http://schemas.microsoft.com/office/drawing/2014/main" id="{5E17EB38-9393-6694-B43E-D090052BE4A5}"/>
              </a:ext>
            </a:extLst>
          </p:cNvPr>
          <p:cNvSpPr>
            <a:spLocks noGrp="1"/>
          </p:cNvSpPr>
          <p:nvPr>
            <p:ph type="body" sz="quarter" idx="13"/>
          </p:nvPr>
        </p:nvSpPr>
        <p:spPr>
          <a:xfrm>
            <a:off x="605631" y="1085402"/>
            <a:ext cx="10622688" cy="5105848"/>
          </a:xfrm>
        </p:spPr>
        <p:txBody>
          <a:bodyPr vert="horz" lIns="0" tIns="0" rIns="0" bIns="0" rtlCol="0" anchor="t">
            <a:noAutofit/>
          </a:bodyPr>
          <a:lstStyle/>
          <a:p>
            <a:pPr lvl="0"/>
            <a:r>
              <a:rPr lang="fr-FR" b="1" dirty="0"/>
              <a:t>Accès aux supports pédagogiques à partir de 2026 (nouveau système)</a:t>
            </a:r>
          </a:p>
          <a:p>
            <a:pPr lvl="0"/>
            <a:r>
              <a:rPr lang="fr-FR" b="1" dirty="0"/>
              <a:t>Le </a:t>
            </a:r>
            <a:r>
              <a:rPr lang="fr-FR" b="1" dirty="0" err="1"/>
              <a:t>suissetec</a:t>
            </a:r>
            <a:r>
              <a:rPr lang="fr-FR" b="1" dirty="0"/>
              <a:t> E-Book Manager : de quoi s'agit-il et à quoi </a:t>
            </a:r>
            <a:r>
              <a:rPr lang="fr-FR" b="1" dirty="0" err="1"/>
              <a:t>sert-il</a:t>
            </a:r>
            <a:r>
              <a:rPr lang="fr-FR" b="1" dirty="0"/>
              <a:t> ?</a:t>
            </a:r>
          </a:p>
          <a:p>
            <a:pPr lvl="0"/>
            <a:r>
              <a:rPr lang="fr-FR" b="1" dirty="0"/>
              <a:t>Différences entre l'environnement personnel et l'environnement professionnel</a:t>
            </a:r>
          </a:p>
          <a:p>
            <a:pPr lvl="0"/>
            <a:r>
              <a:rPr lang="fr-FR" b="1" dirty="0"/>
              <a:t>Normes et directives dans la formation initiale : ensembles et responsabilités</a:t>
            </a:r>
          </a:p>
          <a:p>
            <a:pPr lvl="0"/>
            <a:r>
              <a:rPr lang="fr-FR" b="1" dirty="0"/>
              <a:t>Questions fréquentes issues de la pratique</a:t>
            </a:r>
          </a:p>
        </p:txBody>
      </p:sp>
      <p:sp>
        <p:nvSpPr>
          <p:cNvPr id="4" name="Foliennummernplatzhalter 3">
            <a:extLst>
              <a:ext uri="{FF2B5EF4-FFF2-40B4-BE49-F238E27FC236}">
                <a16:creationId xmlns:a16="http://schemas.microsoft.com/office/drawing/2014/main" id="{EC50E570-AF99-3116-65C9-16056D382923}"/>
              </a:ext>
            </a:extLst>
          </p:cNvPr>
          <p:cNvSpPr>
            <a:spLocks noGrp="1"/>
          </p:cNvSpPr>
          <p:nvPr>
            <p:ph type="sldNum" sz="quarter" idx="12"/>
          </p:nvPr>
        </p:nvSpPr>
        <p:spPr/>
        <p:txBody>
          <a:bodyPr/>
          <a:lstStyle/>
          <a:p>
            <a:fld id="{916E54D8-1015-4780-8F45-F433408B4EBC}" type="slidenum">
              <a:rPr lang="de-CH" smtClean="0"/>
              <a:pPr/>
              <a:t>2</a:t>
            </a:fld>
            <a:endParaRPr lang="de-CH"/>
          </a:p>
        </p:txBody>
      </p:sp>
    </p:spTree>
    <p:extLst>
      <p:ext uri="{BB962C8B-B14F-4D97-AF65-F5344CB8AC3E}">
        <p14:creationId xmlns:p14="http://schemas.microsoft.com/office/powerpoint/2010/main" val="524864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A327801A-2A09-EB85-91E2-6753DE54C2BE}"/>
              </a:ext>
            </a:extLst>
          </p:cNvPr>
          <p:cNvPicPr>
            <a:picLocks noChangeAspect="1"/>
          </p:cNvPicPr>
          <p:nvPr/>
        </p:nvPicPr>
        <p:blipFill>
          <a:blip r:embed="rId2"/>
          <a:stretch>
            <a:fillRect/>
          </a:stretch>
        </p:blipFill>
        <p:spPr>
          <a:xfrm>
            <a:off x="704896" y="527302"/>
            <a:ext cx="9825616" cy="5803396"/>
          </a:xfrm>
          <a:prstGeom prst="rect">
            <a:avLst/>
          </a:prstGeom>
        </p:spPr>
      </p:pic>
      <p:sp>
        <p:nvSpPr>
          <p:cNvPr id="4" name="Datumsplatzhalter 3">
            <a:extLst>
              <a:ext uri="{FF2B5EF4-FFF2-40B4-BE49-F238E27FC236}">
                <a16:creationId xmlns:a16="http://schemas.microsoft.com/office/drawing/2014/main" id="{AAD0B50B-AF28-7CC8-4D02-BE6EC853F9DF}"/>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1EDEE111-9AA6-5A7A-7F51-3A9B9BD9703F}"/>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D61DEDBB-E2DB-C543-E3A8-CBB632CCE360}"/>
              </a:ext>
            </a:extLst>
          </p:cNvPr>
          <p:cNvSpPr>
            <a:spLocks noGrp="1"/>
          </p:cNvSpPr>
          <p:nvPr>
            <p:ph type="sldNum" sz="quarter" idx="12"/>
          </p:nvPr>
        </p:nvSpPr>
        <p:spPr/>
        <p:txBody>
          <a:bodyPr/>
          <a:lstStyle/>
          <a:p>
            <a:fld id="{916E54D8-1015-4780-8F45-F433408B4EBC}" type="slidenum">
              <a:rPr lang="de-CH" smtClean="0"/>
              <a:pPr/>
              <a:t>20</a:t>
            </a:fld>
            <a:endParaRPr lang="de-CH"/>
          </a:p>
        </p:txBody>
      </p:sp>
      <p:sp>
        <p:nvSpPr>
          <p:cNvPr id="9" name="Rechteck: abgerundete Ecken 8">
            <a:extLst>
              <a:ext uri="{FF2B5EF4-FFF2-40B4-BE49-F238E27FC236}">
                <a16:creationId xmlns:a16="http://schemas.microsoft.com/office/drawing/2014/main" id="{2131A57C-4B7F-D9B4-0210-CD1C302AC152}"/>
              </a:ext>
            </a:extLst>
          </p:cNvPr>
          <p:cNvSpPr/>
          <p:nvPr/>
        </p:nvSpPr>
        <p:spPr>
          <a:xfrm>
            <a:off x="7852081" y="2921759"/>
            <a:ext cx="2678431" cy="73337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
        <p:nvSpPr>
          <p:cNvPr id="7" name="Rechteck: abgerundete Ecken 6">
            <a:extLst>
              <a:ext uri="{FF2B5EF4-FFF2-40B4-BE49-F238E27FC236}">
                <a16:creationId xmlns:a16="http://schemas.microsoft.com/office/drawing/2014/main" id="{89A7A7B0-E30C-4A11-1DAA-B4FEA51315B8}"/>
              </a:ext>
            </a:extLst>
          </p:cNvPr>
          <p:cNvSpPr/>
          <p:nvPr/>
        </p:nvSpPr>
        <p:spPr>
          <a:xfrm>
            <a:off x="3862930" y="1626479"/>
            <a:ext cx="3846786" cy="166196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FF0000"/>
                </a:solidFill>
              </a:rPr>
              <a:t>Ici, je vois toujours sur quel compte je me trouve et je peux changer de client en un seul clic. </a:t>
            </a:r>
            <a:endParaRPr lang="de-CH" dirty="0">
              <a:solidFill>
                <a:srgbClr val="FF0000"/>
              </a:solidFill>
            </a:endParaRPr>
          </a:p>
        </p:txBody>
      </p:sp>
    </p:spTree>
    <p:extLst>
      <p:ext uri="{BB962C8B-B14F-4D97-AF65-F5344CB8AC3E}">
        <p14:creationId xmlns:p14="http://schemas.microsoft.com/office/powerpoint/2010/main" val="3918718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D819-919B-87AA-E7F4-49CEAF603CAE}"/>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39EEAA7C-3670-7BFC-7427-7E047C5A3109}"/>
              </a:ext>
            </a:extLst>
          </p:cNvPr>
          <p:cNvPicPr>
            <a:picLocks noChangeAspect="1"/>
          </p:cNvPicPr>
          <p:nvPr/>
        </p:nvPicPr>
        <p:blipFill>
          <a:blip r:embed="rId2"/>
          <a:stretch>
            <a:fillRect/>
          </a:stretch>
        </p:blipFill>
        <p:spPr>
          <a:xfrm>
            <a:off x="614111" y="407310"/>
            <a:ext cx="9825616" cy="5803396"/>
          </a:xfrm>
          <a:prstGeom prst="rect">
            <a:avLst/>
          </a:prstGeom>
        </p:spPr>
      </p:pic>
      <p:sp>
        <p:nvSpPr>
          <p:cNvPr id="13" name="Titel 12">
            <a:extLst>
              <a:ext uri="{FF2B5EF4-FFF2-40B4-BE49-F238E27FC236}">
                <a16:creationId xmlns:a16="http://schemas.microsoft.com/office/drawing/2014/main" id="{38E16B80-B86F-7269-7C9F-82154ABFA6F2}"/>
              </a:ext>
            </a:extLst>
          </p:cNvPr>
          <p:cNvSpPr>
            <a:spLocks noGrp="1"/>
          </p:cNvSpPr>
          <p:nvPr>
            <p:ph type="title"/>
          </p:nvPr>
        </p:nvSpPr>
        <p:spPr/>
        <p:txBody>
          <a:bodyPr/>
          <a:lstStyle/>
          <a:p>
            <a:endParaRPr lang="de-CH"/>
          </a:p>
        </p:txBody>
      </p:sp>
      <p:sp>
        <p:nvSpPr>
          <p:cNvPr id="6" name="Datumsplatzhalter 5">
            <a:extLst>
              <a:ext uri="{FF2B5EF4-FFF2-40B4-BE49-F238E27FC236}">
                <a16:creationId xmlns:a16="http://schemas.microsoft.com/office/drawing/2014/main" id="{18DCB2C4-976D-F85D-E54E-EB1027B97B13}"/>
              </a:ext>
            </a:extLst>
          </p:cNvPr>
          <p:cNvSpPr>
            <a:spLocks noGrp="1"/>
          </p:cNvSpPr>
          <p:nvPr>
            <p:ph type="dt" sz="half" idx="10"/>
          </p:nvPr>
        </p:nvSpPr>
        <p:spPr/>
        <p:txBody>
          <a:bodyPr/>
          <a:lstStyle/>
          <a:p>
            <a:r>
              <a:rPr lang="de-DE"/>
              <a:t>15.06.2026</a:t>
            </a:r>
            <a:endParaRPr lang="de-CH"/>
          </a:p>
        </p:txBody>
      </p:sp>
      <p:sp>
        <p:nvSpPr>
          <p:cNvPr id="7" name="Fußzeilenplatzhalter 6">
            <a:extLst>
              <a:ext uri="{FF2B5EF4-FFF2-40B4-BE49-F238E27FC236}">
                <a16:creationId xmlns:a16="http://schemas.microsoft.com/office/drawing/2014/main" id="{61C11E6C-074C-2594-98F2-C98465EF9DAC}"/>
              </a:ext>
            </a:extLst>
          </p:cNvPr>
          <p:cNvSpPr>
            <a:spLocks noGrp="1"/>
          </p:cNvSpPr>
          <p:nvPr>
            <p:ph type="ftr" sz="quarter" idx="11"/>
          </p:nvPr>
        </p:nvSpPr>
        <p:spPr/>
        <p:txBody>
          <a:bodyPr/>
          <a:lstStyle/>
          <a:p>
            <a:r>
              <a:rPr lang="de-CH"/>
              <a:t>© suissetec | Laura Leibundgut und Carolin Schlevinski</a:t>
            </a:r>
          </a:p>
        </p:txBody>
      </p:sp>
      <p:sp>
        <p:nvSpPr>
          <p:cNvPr id="8" name="Foliennummernplatzhalter 7">
            <a:extLst>
              <a:ext uri="{FF2B5EF4-FFF2-40B4-BE49-F238E27FC236}">
                <a16:creationId xmlns:a16="http://schemas.microsoft.com/office/drawing/2014/main" id="{B802F5C7-9C11-2F07-5564-165C4804FB5B}"/>
              </a:ext>
            </a:extLst>
          </p:cNvPr>
          <p:cNvSpPr>
            <a:spLocks noGrp="1"/>
          </p:cNvSpPr>
          <p:nvPr>
            <p:ph type="sldNum" sz="quarter" idx="12"/>
          </p:nvPr>
        </p:nvSpPr>
        <p:spPr/>
        <p:txBody>
          <a:bodyPr/>
          <a:lstStyle/>
          <a:p>
            <a:fld id="{916E54D8-1015-4780-8F45-F433408B4EBC}" type="slidenum">
              <a:rPr lang="de-CH" smtClean="0"/>
              <a:pPr/>
              <a:t>21</a:t>
            </a:fld>
            <a:endParaRPr lang="de-CH"/>
          </a:p>
        </p:txBody>
      </p:sp>
      <p:sp>
        <p:nvSpPr>
          <p:cNvPr id="17" name="Rechteck: abgerundete Ecken 16">
            <a:extLst>
              <a:ext uri="{FF2B5EF4-FFF2-40B4-BE49-F238E27FC236}">
                <a16:creationId xmlns:a16="http://schemas.microsoft.com/office/drawing/2014/main" id="{86956F31-ABF2-D03A-9554-08A3424E9938}"/>
              </a:ext>
            </a:extLst>
          </p:cNvPr>
          <p:cNvSpPr/>
          <p:nvPr/>
        </p:nvSpPr>
        <p:spPr>
          <a:xfrm>
            <a:off x="778736" y="4642074"/>
            <a:ext cx="2148656" cy="147550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52227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9980-029F-0148-FBEC-B82F660F0FBB}"/>
            </a:ext>
          </a:extLst>
        </p:cNvPr>
        <p:cNvGrpSpPr/>
        <p:nvPr/>
      </p:nvGrpSpPr>
      <p:grpSpPr>
        <a:xfrm>
          <a:off x="0" y="0"/>
          <a:ext cx="0" cy="0"/>
          <a:chOff x="0" y="0"/>
          <a:chExt cx="0" cy="0"/>
        </a:xfrm>
      </p:grpSpPr>
      <p:pic>
        <p:nvPicPr>
          <p:cNvPr id="10" name="Grafik 9">
            <a:extLst>
              <a:ext uri="{FF2B5EF4-FFF2-40B4-BE49-F238E27FC236}">
                <a16:creationId xmlns:a16="http://schemas.microsoft.com/office/drawing/2014/main" id="{331C5CF6-5249-8F5C-1A32-B03A08BA09CB}"/>
              </a:ext>
            </a:extLst>
          </p:cNvPr>
          <p:cNvPicPr>
            <a:picLocks noChangeAspect="1"/>
          </p:cNvPicPr>
          <p:nvPr/>
        </p:nvPicPr>
        <p:blipFill>
          <a:blip r:embed="rId2"/>
          <a:stretch>
            <a:fillRect/>
          </a:stretch>
        </p:blipFill>
        <p:spPr>
          <a:xfrm>
            <a:off x="476325" y="554907"/>
            <a:ext cx="10834152" cy="5007562"/>
          </a:xfrm>
          <a:prstGeom prst="rect">
            <a:avLst/>
          </a:prstGeom>
        </p:spPr>
      </p:pic>
      <p:sp>
        <p:nvSpPr>
          <p:cNvPr id="2" name="Titel 1">
            <a:extLst>
              <a:ext uri="{FF2B5EF4-FFF2-40B4-BE49-F238E27FC236}">
                <a16:creationId xmlns:a16="http://schemas.microsoft.com/office/drawing/2014/main" id="{63F9AEDB-FB24-4686-956D-CCEEA84A4FE7}"/>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9342199E-6CEF-745A-35B8-5B19E46824DA}"/>
              </a:ext>
            </a:extLst>
          </p:cNvPr>
          <p:cNvSpPr>
            <a:spLocks noGrp="1"/>
          </p:cNvSpPr>
          <p:nvPr>
            <p:ph idx="1"/>
          </p:nvPr>
        </p:nvSpPr>
        <p:spPr/>
        <p:txBody>
          <a:bodyPr/>
          <a:lstStyle/>
          <a:p>
            <a:endParaRPr lang="de-CH"/>
          </a:p>
        </p:txBody>
      </p:sp>
      <p:sp>
        <p:nvSpPr>
          <p:cNvPr id="4" name="Datumsplatzhalter 3">
            <a:extLst>
              <a:ext uri="{FF2B5EF4-FFF2-40B4-BE49-F238E27FC236}">
                <a16:creationId xmlns:a16="http://schemas.microsoft.com/office/drawing/2014/main" id="{D91E2696-5488-8D2E-F725-0EC17B36C9F1}"/>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E2153EE9-FF65-2266-FD44-394D0253C363}"/>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2ED01353-AAD7-4F3E-AEF3-14EEAAC54921}"/>
              </a:ext>
            </a:extLst>
          </p:cNvPr>
          <p:cNvSpPr>
            <a:spLocks noGrp="1"/>
          </p:cNvSpPr>
          <p:nvPr>
            <p:ph type="sldNum" sz="quarter" idx="12"/>
          </p:nvPr>
        </p:nvSpPr>
        <p:spPr/>
        <p:txBody>
          <a:bodyPr/>
          <a:lstStyle/>
          <a:p>
            <a:fld id="{916E54D8-1015-4780-8F45-F433408B4EBC}" type="slidenum">
              <a:rPr lang="de-CH" smtClean="0"/>
              <a:pPr/>
              <a:t>22</a:t>
            </a:fld>
            <a:endParaRPr lang="de-CH"/>
          </a:p>
        </p:txBody>
      </p:sp>
      <p:sp>
        <p:nvSpPr>
          <p:cNvPr id="9" name="Rechteck: abgerundete Ecken 8">
            <a:extLst>
              <a:ext uri="{FF2B5EF4-FFF2-40B4-BE49-F238E27FC236}">
                <a16:creationId xmlns:a16="http://schemas.microsoft.com/office/drawing/2014/main" id="{CA9A3E4B-1B54-8171-26F9-B487EB845936}"/>
              </a:ext>
            </a:extLst>
          </p:cNvPr>
          <p:cNvSpPr/>
          <p:nvPr/>
        </p:nvSpPr>
        <p:spPr>
          <a:xfrm>
            <a:off x="1209686" y="3408946"/>
            <a:ext cx="2148656" cy="147550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2714005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63EE1-F0F0-AF43-EAB4-ADBF15EEDD60}"/>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104F786C-9AD5-F5A3-FBBB-A63D0157A7B6}"/>
              </a:ext>
            </a:extLst>
          </p:cNvPr>
          <p:cNvSpPr>
            <a:spLocks noGrp="1"/>
          </p:cNvSpPr>
          <p:nvPr>
            <p:ph idx="1"/>
          </p:nvPr>
        </p:nvSpPr>
        <p:spPr/>
        <p:txBody>
          <a:bodyPr/>
          <a:lstStyle/>
          <a:p>
            <a:endParaRPr lang="de-CH"/>
          </a:p>
        </p:txBody>
      </p:sp>
      <p:sp>
        <p:nvSpPr>
          <p:cNvPr id="4" name="Datumsplatzhalter 3">
            <a:extLst>
              <a:ext uri="{FF2B5EF4-FFF2-40B4-BE49-F238E27FC236}">
                <a16:creationId xmlns:a16="http://schemas.microsoft.com/office/drawing/2014/main" id="{A5D44F0F-7DD9-E989-643D-E364A7FA37B3}"/>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34E07D29-BFCF-B2E6-1A7E-226CF6214E44}"/>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24DC064D-AC29-5D09-342D-4525D63F3329}"/>
              </a:ext>
            </a:extLst>
          </p:cNvPr>
          <p:cNvSpPr>
            <a:spLocks noGrp="1"/>
          </p:cNvSpPr>
          <p:nvPr>
            <p:ph type="sldNum" sz="quarter" idx="12"/>
          </p:nvPr>
        </p:nvSpPr>
        <p:spPr/>
        <p:txBody>
          <a:bodyPr/>
          <a:lstStyle/>
          <a:p>
            <a:fld id="{916E54D8-1015-4780-8F45-F433408B4EBC}" type="slidenum">
              <a:rPr lang="de-CH" smtClean="0"/>
              <a:pPr/>
              <a:t>23</a:t>
            </a:fld>
            <a:endParaRPr lang="de-CH"/>
          </a:p>
        </p:txBody>
      </p:sp>
      <p:pic>
        <p:nvPicPr>
          <p:cNvPr id="9" name="Grafik 8">
            <a:extLst>
              <a:ext uri="{FF2B5EF4-FFF2-40B4-BE49-F238E27FC236}">
                <a16:creationId xmlns:a16="http://schemas.microsoft.com/office/drawing/2014/main" id="{351F9DD4-7FA5-4E79-B73F-8C6E6ED79833}"/>
              </a:ext>
            </a:extLst>
          </p:cNvPr>
          <p:cNvPicPr>
            <a:picLocks noChangeAspect="1"/>
          </p:cNvPicPr>
          <p:nvPr/>
        </p:nvPicPr>
        <p:blipFill>
          <a:blip r:embed="rId2"/>
          <a:stretch>
            <a:fillRect/>
          </a:stretch>
        </p:blipFill>
        <p:spPr>
          <a:xfrm>
            <a:off x="704896" y="769111"/>
            <a:ext cx="10373546" cy="4931685"/>
          </a:xfrm>
          <a:prstGeom prst="rect">
            <a:avLst/>
          </a:prstGeom>
        </p:spPr>
      </p:pic>
    </p:spTree>
    <p:extLst>
      <p:ext uri="{BB962C8B-B14F-4D97-AF65-F5344CB8AC3E}">
        <p14:creationId xmlns:p14="http://schemas.microsoft.com/office/powerpoint/2010/main" val="3092882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53E4A-D8F4-EB0A-CD50-2DEB5CE757E2}"/>
            </a:ext>
          </a:extLst>
        </p:cNvPr>
        <p:cNvGrpSpPr/>
        <p:nvPr/>
      </p:nvGrpSpPr>
      <p:grpSpPr>
        <a:xfrm>
          <a:off x="0" y="0"/>
          <a:ext cx="0" cy="0"/>
          <a:chOff x="0" y="0"/>
          <a:chExt cx="0" cy="0"/>
        </a:xfrm>
      </p:grpSpPr>
      <p:pic>
        <p:nvPicPr>
          <p:cNvPr id="15" name="Grafik 14">
            <a:extLst>
              <a:ext uri="{FF2B5EF4-FFF2-40B4-BE49-F238E27FC236}">
                <a16:creationId xmlns:a16="http://schemas.microsoft.com/office/drawing/2014/main" id="{787F7D90-ADFE-9638-E94C-C4A2F91D490C}"/>
              </a:ext>
            </a:extLst>
          </p:cNvPr>
          <p:cNvPicPr>
            <a:picLocks noChangeAspect="1"/>
          </p:cNvPicPr>
          <p:nvPr/>
        </p:nvPicPr>
        <p:blipFill>
          <a:blip r:embed="rId2"/>
          <a:stretch>
            <a:fillRect/>
          </a:stretch>
        </p:blipFill>
        <p:spPr>
          <a:xfrm>
            <a:off x="956547" y="765677"/>
            <a:ext cx="9412634" cy="5314281"/>
          </a:xfrm>
          <a:prstGeom prst="rect">
            <a:avLst/>
          </a:prstGeom>
        </p:spPr>
      </p:pic>
      <p:pic>
        <p:nvPicPr>
          <p:cNvPr id="11" name="Grafik 10">
            <a:extLst>
              <a:ext uri="{FF2B5EF4-FFF2-40B4-BE49-F238E27FC236}">
                <a16:creationId xmlns:a16="http://schemas.microsoft.com/office/drawing/2014/main" id="{BFFB507B-BEA3-020A-107A-A5401249D5DB}"/>
              </a:ext>
            </a:extLst>
          </p:cNvPr>
          <p:cNvPicPr>
            <a:picLocks noChangeAspect="1"/>
          </p:cNvPicPr>
          <p:nvPr/>
        </p:nvPicPr>
        <p:blipFill>
          <a:blip r:embed="rId3"/>
          <a:srcRect r="8023"/>
          <a:stretch>
            <a:fillRect/>
          </a:stretch>
        </p:blipFill>
        <p:spPr>
          <a:xfrm>
            <a:off x="5799551" y="3989487"/>
            <a:ext cx="6392449" cy="2499577"/>
          </a:xfrm>
          <a:prstGeom prst="rect">
            <a:avLst/>
          </a:prstGeom>
        </p:spPr>
      </p:pic>
      <p:sp>
        <p:nvSpPr>
          <p:cNvPr id="2" name="Titel 1">
            <a:extLst>
              <a:ext uri="{FF2B5EF4-FFF2-40B4-BE49-F238E27FC236}">
                <a16:creationId xmlns:a16="http://schemas.microsoft.com/office/drawing/2014/main" id="{5B166705-D5FB-9630-2740-5B70DC4AFC7E}"/>
              </a:ext>
            </a:extLst>
          </p:cNvPr>
          <p:cNvSpPr>
            <a:spLocks noGrp="1"/>
          </p:cNvSpPr>
          <p:nvPr>
            <p:ph type="title"/>
          </p:nvPr>
        </p:nvSpPr>
        <p:spPr/>
        <p:txBody>
          <a:bodyPr/>
          <a:lstStyle/>
          <a:p>
            <a:r>
              <a:rPr lang="fr-FR" dirty="0"/>
              <a:t>Ajouter des personnes à un compte d'entreprise</a:t>
            </a:r>
            <a:endParaRPr lang="de-CH" dirty="0"/>
          </a:p>
        </p:txBody>
      </p:sp>
      <p:sp>
        <p:nvSpPr>
          <p:cNvPr id="4" name="Datumsplatzhalter 3">
            <a:extLst>
              <a:ext uri="{FF2B5EF4-FFF2-40B4-BE49-F238E27FC236}">
                <a16:creationId xmlns:a16="http://schemas.microsoft.com/office/drawing/2014/main" id="{32249962-665E-F58A-414F-6A696E5254A3}"/>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FCCF1004-7E2D-4DA2-A237-D6CCD037B558}"/>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D4D608B9-F665-70F3-C825-8D4EC7618106}"/>
              </a:ext>
            </a:extLst>
          </p:cNvPr>
          <p:cNvSpPr>
            <a:spLocks noGrp="1"/>
          </p:cNvSpPr>
          <p:nvPr>
            <p:ph type="sldNum" sz="quarter" idx="12"/>
          </p:nvPr>
        </p:nvSpPr>
        <p:spPr/>
        <p:txBody>
          <a:bodyPr/>
          <a:lstStyle/>
          <a:p>
            <a:fld id="{916E54D8-1015-4780-8F45-F433408B4EBC}" type="slidenum">
              <a:rPr lang="de-CH" smtClean="0"/>
              <a:pPr/>
              <a:t>24</a:t>
            </a:fld>
            <a:endParaRPr lang="de-CH"/>
          </a:p>
        </p:txBody>
      </p:sp>
      <p:sp>
        <p:nvSpPr>
          <p:cNvPr id="9" name="Rechteck: abgerundete Ecken 8">
            <a:extLst>
              <a:ext uri="{FF2B5EF4-FFF2-40B4-BE49-F238E27FC236}">
                <a16:creationId xmlns:a16="http://schemas.microsoft.com/office/drawing/2014/main" id="{BBAE88DA-E3CA-B307-2271-72611A2633F2}"/>
              </a:ext>
            </a:extLst>
          </p:cNvPr>
          <p:cNvSpPr/>
          <p:nvPr/>
        </p:nvSpPr>
        <p:spPr>
          <a:xfrm>
            <a:off x="3257147" y="4746823"/>
            <a:ext cx="1972580" cy="133313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cxnSp>
        <p:nvCxnSpPr>
          <p:cNvPr id="12" name="Gerade Verbindung mit Pfeil 11">
            <a:extLst>
              <a:ext uri="{FF2B5EF4-FFF2-40B4-BE49-F238E27FC236}">
                <a16:creationId xmlns:a16="http://schemas.microsoft.com/office/drawing/2014/main" id="{FEA267C6-C9A0-9997-E3C5-BE3704FB39CF}"/>
              </a:ext>
            </a:extLst>
          </p:cNvPr>
          <p:cNvCxnSpPr>
            <a:cxnSpLocks/>
          </p:cNvCxnSpPr>
          <p:nvPr/>
        </p:nvCxnSpPr>
        <p:spPr>
          <a:xfrm flipV="1">
            <a:off x="5348614" y="5135671"/>
            <a:ext cx="747386" cy="2777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760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75AA1-A2FD-06A3-A413-9AD564CF6FDF}"/>
            </a:ext>
          </a:extLst>
        </p:cNvPr>
        <p:cNvGrpSpPr/>
        <p:nvPr/>
      </p:nvGrpSpPr>
      <p:grpSpPr>
        <a:xfrm>
          <a:off x="0" y="0"/>
          <a:ext cx="0" cy="0"/>
          <a:chOff x="0" y="0"/>
          <a:chExt cx="0" cy="0"/>
        </a:xfrm>
      </p:grpSpPr>
      <p:sp>
        <p:nvSpPr>
          <p:cNvPr id="10" name="Bildplatzhalter 9">
            <a:extLst>
              <a:ext uri="{FF2B5EF4-FFF2-40B4-BE49-F238E27FC236}">
                <a16:creationId xmlns:a16="http://schemas.microsoft.com/office/drawing/2014/main" id="{DC2030BE-9B62-06EE-7961-8BDF37A79B45}"/>
              </a:ext>
            </a:extLst>
          </p:cNvPr>
          <p:cNvSpPr>
            <a:spLocks noGrp="1"/>
          </p:cNvSpPr>
          <p:nvPr>
            <p:ph type="pic" sz="quarter" idx="17"/>
          </p:nvPr>
        </p:nvSpPr>
        <p:spPr/>
        <p:txBody>
          <a:bodyPr/>
          <a:lstStyle/>
          <a:p>
            <a:endParaRPr lang="de-CH"/>
          </a:p>
        </p:txBody>
      </p:sp>
      <p:sp>
        <p:nvSpPr>
          <p:cNvPr id="11" name="Textplatzhalter 10">
            <a:extLst>
              <a:ext uri="{FF2B5EF4-FFF2-40B4-BE49-F238E27FC236}">
                <a16:creationId xmlns:a16="http://schemas.microsoft.com/office/drawing/2014/main" id="{054B313A-3532-679E-5858-42C3EC4925E3}"/>
              </a:ext>
            </a:extLst>
          </p:cNvPr>
          <p:cNvSpPr>
            <a:spLocks noGrp="1"/>
          </p:cNvSpPr>
          <p:nvPr>
            <p:ph type="body" sz="quarter" idx="18"/>
          </p:nvPr>
        </p:nvSpPr>
        <p:spPr/>
        <p:txBody>
          <a:bodyPr/>
          <a:lstStyle/>
          <a:p>
            <a:endParaRPr lang="de-CH"/>
          </a:p>
        </p:txBody>
      </p:sp>
      <p:sp>
        <p:nvSpPr>
          <p:cNvPr id="9" name="Textplatzhalter 8">
            <a:extLst>
              <a:ext uri="{FF2B5EF4-FFF2-40B4-BE49-F238E27FC236}">
                <a16:creationId xmlns:a16="http://schemas.microsoft.com/office/drawing/2014/main" id="{E2D87473-B483-097E-6AE7-BA61DDA8828E}"/>
              </a:ext>
            </a:extLst>
          </p:cNvPr>
          <p:cNvSpPr>
            <a:spLocks noGrp="1"/>
          </p:cNvSpPr>
          <p:nvPr>
            <p:ph type="body" sz="quarter" idx="15"/>
          </p:nvPr>
        </p:nvSpPr>
        <p:spPr/>
        <p:txBody>
          <a:bodyPr/>
          <a:lstStyle/>
          <a:p>
            <a:endParaRPr lang="de-CH"/>
          </a:p>
        </p:txBody>
      </p:sp>
      <p:sp>
        <p:nvSpPr>
          <p:cNvPr id="8" name="Titel 7">
            <a:extLst>
              <a:ext uri="{FF2B5EF4-FFF2-40B4-BE49-F238E27FC236}">
                <a16:creationId xmlns:a16="http://schemas.microsoft.com/office/drawing/2014/main" id="{D46BDF12-72B6-E147-FE1F-FAF88DC865F8}"/>
              </a:ext>
            </a:extLst>
          </p:cNvPr>
          <p:cNvSpPr>
            <a:spLocks noGrp="1"/>
          </p:cNvSpPr>
          <p:nvPr>
            <p:ph type="title"/>
          </p:nvPr>
        </p:nvSpPr>
        <p:spPr>
          <a:xfrm>
            <a:off x="991393" y="2590403"/>
            <a:ext cx="11200607" cy="1059656"/>
          </a:xfrm>
        </p:spPr>
        <p:txBody>
          <a:bodyPr/>
          <a:lstStyle/>
          <a:p>
            <a:pPr lvl="0"/>
            <a:r>
              <a:rPr lang="fr-FR" dirty="0"/>
              <a:t>Normes et directives dans la formation initiale : ensembles et responsabilités</a:t>
            </a:r>
            <a:endParaRPr lang="de-CH" dirty="0"/>
          </a:p>
        </p:txBody>
      </p:sp>
      <p:sp>
        <p:nvSpPr>
          <p:cNvPr id="5" name="Datumsplatzhalter 4">
            <a:extLst>
              <a:ext uri="{FF2B5EF4-FFF2-40B4-BE49-F238E27FC236}">
                <a16:creationId xmlns:a16="http://schemas.microsoft.com/office/drawing/2014/main" id="{DEA970BA-D2BA-0DC4-AFD6-05F8A8D2F034}"/>
              </a:ext>
            </a:extLst>
          </p:cNvPr>
          <p:cNvSpPr>
            <a:spLocks noGrp="1"/>
          </p:cNvSpPr>
          <p:nvPr>
            <p:ph type="dt" sz="half" idx="10"/>
          </p:nvPr>
        </p:nvSpPr>
        <p:spPr/>
        <p:txBody>
          <a:bodyPr/>
          <a:lstStyle/>
          <a:p>
            <a:r>
              <a:rPr lang="de-DE"/>
              <a:t>15.06.2026</a:t>
            </a:r>
            <a:endParaRPr lang="de-CH"/>
          </a:p>
        </p:txBody>
      </p:sp>
      <p:sp>
        <p:nvSpPr>
          <p:cNvPr id="6" name="Fußzeilenplatzhalter 5">
            <a:extLst>
              <a:ext uri="{FF2B5EF4-FFF2-40B4-BE49-F238E27FC236}">
                <a16:creationId xmlns:a16="http://schemas.microsoft.com/office/drawing/2014/main" id="{DA234694-4F9F-2EC8-DEAE-62576FBC1A0D}"/>
              </a:ext>
            </a:extLst>
          </p:cNvPr>
          <p:cNvSpPr>
            <a:spLocks noGrp="1"/>
          </p:cNvSpPr>
          <p:nvPr>
            <p:ph type="ftr" sz="quarter" idx="11"/>
          </p:nvPr>
        </p:nvSpPr>
        <p:spPr/>
        <p:txBody>
          <a:bodyPr/>
          <a:lstStyle/>
          <a:p>
            <a:r>
              <a:rPr lang="de-CH"/>
              <a:t>© suissetec | Laura Leibundgut und Carolin Schlevinski</a:t>
            </a:r>
          </a:p>
        </p:txBody>
      </p:sp>
      <p:sp>
        <p:nvSpPr>
          <p:cNvPr id="7" name="Foliennummernplatzhalter 6">
            <a:extLst>
              <a:ext uri="{FF2B5EF4-FFF2-40B4-BE49-F238E27FC236}">
                <a16:creationId xmlns:a16="http://schemas.microsoft.com/office/drawing/2014/main" id="{32CF1CC1-F3E2-46B6-4C67-BFC2A8210071}"/>
              </a:ext>
            </a:extLst>
          </p:cNvPr>
          <p:cNvSpPr>
            <a:spLocks noGrp="1"/>
          </p:cNvSpPr>
          <p:nvPr>
            <p:ph type="sldNum" sz="quarter" idx="12"/>
          </p:nvPr>
        </p:nvSpPr>
        <p:spPr/>
        <p:txBody>
          <a:bodyPr/>
          <a:lstStyle/>
          <a:p>
            <a:fld id="{916E54D8-1015-4780-8F45-F433408B4EBC}" type="slidenum">
              <a:rPr lang="de-CH" smtClean="0"/>
              <a:pPr/>
              <a:t>25</a:t>
            </a:fld>
            <a:endParaRPr lang="de-CH"/>
          </a:p>
        </p:txBody>
      </p:sp>
    </p:spTree>
    <p:extLst>
      <p:ext uri="{BB962C8B-B14F-4D97-AF65-F5344CB8AC3E}">
        <p14:creationId xmlns:p14="http://schemas.microsoft.com/office/powerpoint/2010/main" val="252232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C3EEB-E2BC-188C-5168-577638190CEB}"/>
              </a:ext>
            </a:extLst>
          </p:cNvPr>
          <p:cNvSpPr>
            <a:spLocks noGrp="1"/>
          </p:cNvSpPr>
          <p:nvPr>
            <p:ph type="title"/>
          </p:nvPr>
        </p:nvSpPr>
        <p:spPr/>
        <p:txBody>
          <a:bodyPr/>
          <a:lstStyle/>
          <a:p>
            <a:r>
              <a:rPr lang="de-DE" dirty="0"/>
              <a:t>Arbre de </a:t>
            </a:r>
            <a:r>
              <a:rPr lang="de-DE" dirty="0" err="1"/>
              <a:t>décision</a:t>
            </a:r>
            <a:endParaRPr lang="de-CH" dirty="0"/>
          </a:p>
        </p:txBody>
      </p:sp>
      <p:sp>
        <p:nvSpPr>
          <p:cNvPr id="4" name="Datumsplatzhalter 3">
            <a:extLst>
              <a:ext uri="{FF2B5EF4-FFF2-40B4-BE49-F238E27FC236}">
                <a16:creationId xmlns:a16="http://schemas.microsoft.com/office/drawing/2014/main" id="{48744C8E-AB22-431F-6540-BF2D3C4B4172}"/>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ED8D9B73-DD9E-39A6-F7B2-67C6629B9204}"/>
              </a:ext>
            </a:extLst>
          </p:cNvPr>
          <p:cNvSpPr>
            <a:spLocks noGrp="1"/>
          </p:cNvSpPr>
          <p:nvPr>
            <p:ph type="ftr" sz="quarter" idx="11"/>
          </p:nvPr>
        </p:nvSpPr>
        <p:spPr/>
        <p:txBody>
          <a:bodyPr/>
          <a:lstStyle/>
          <a:p>
            <a:r>
              <a:rPr lang="de-CH"/>
              <a:t>© suissetec | Laura Leibundgut und Carolin Schlevinski</a:t>
            </a:r>
          </a:p>
        </p:txBody>
      </p:sp>
      <p:sp>
        <p:nvSpPr>
          <p:cNvPr id="11" name="Foliennummernplatzhalter 10">
            <a:extLst>
              <a:ext uri="{FF2B5EF4-FFF2-40B4-BE49-F238E27FC236}">
                <a16:creationId xmlns:a16="http://schemas.microsoft.com/office/drawing/2014/main" id="{F62C38EF-C266-AC45-AF63-AF816FB0A4DA}"/>
              </a:ext>
            </a:extLst>
          </p:cNvPr>
          <p:cNvSpPr>
            <a:spLocks noGrp="1"/>
          </p:cNvSpPr>
          <p:nvPr>
            <p:ph type="sldNum" sz="quarter" idx="12"/>
          </p:nvPr>
        </p:nvSpPr>
        <p:spPr/>
        <p:txBody>
          <a:bodyPr/>
          <a:lstStyle/>
          <a:p>
            <a:fld id="{916E54D8-1015-4780-8F45-F433408B4EBC}" type="slidenum">
              <a:rPr lang="de-CH" smtClean="0"/>
              <a:pPr/>
              <a:t>26</a:t>
            </a:fld>
            <a:endParaRPr lang="de-CH"/>
          </a:p>
        </p:txBody>
      </p:sp>
      <p:pic>
        <p:nvPicPr>
          <p:cNvPr id="3" name="Grafik 2" descr="Ein Bild, das Text, Diagramm, Screenshot, Reihe enthält.&#10;&#10;KI-generierte Inhalte können fehlerhaft sein.">
            <a:extLst>
              <a:ext uri="{FF2B5EF4-FFF2-40B4-BE49-F238E27FC236}">
                <a16:creationId xmlns:a16="http://schemas.microsoft.com/office/drawing/2014/main" id="{726F6410-9AFA-186B-1A1C-682DED19D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8" y="1081648"/>
            <a:ext cx="9566205" cy="4392940"/>
          </a:xfrm>
          <a:prstGeom prst="rect">
            <a:avLst/>
          </a:prstGeom>
        </p:spPr>
      </p:pic>
    </p:spTree>
    <p:extLst>
      <p:ext uri="{BB962C8B-B14F-4D97-AF65-F5344CB8AC3E}">
        <p14:creationId xmlns:p14="http://schemas.microsoft.com/office/powerpoint/2010/main" val="854539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78E5502-E359-1E8E-A762-321E271F1D06}"/>
              </a:ext>
            </a:extLst>
          </p:cNvPr>
          <p:cNvPicPr>
            <a:picLocks noChangeAspect="1"/>
          </p:cNvPicPr>
          <p:nvPr/>
        </p:nvPicPr>
        <p:blipFill>
          <a:blip r:embed="rId2"/>
          <a:stretch>
            <a:fillRect/>
          </a:stretch>
        </p:blipFill>
        <p:spPr>
          <a:xfrm>
            <a:off x="394162" y="1161516"/>
            <a:ext cx="8436071" cy="2408129"/>
          </a:xfrm>
          <a:prstGeom prst="rect">
            <a:avLst/>
          </a:prstGeom>
        </p:spPr>
      </p:pic>
      <p:sp>
        <p:nvSpPr>
          <p:cNvPr id="2" name="Titel 1">
            <a:extLst>
              <a:ext uri="{FF2B5EF4-FFF2-40B4-BE49-F238E27FC236}">
                <a16:creationId xmlns:a16="http://schemas.microsoft.com/office/drawing/2014/main" id="{6C4019C2-A92B-BC9B-E598-D49E72503782}"/>
              </a:ext>
            </a:extLst>
          </p:cNvPr>
          <p:cNvSpPr>
            <a:spLocks noGrp="1"/>
          </p:cNvSpPr>
          <p:nvPr>
            <p:ph type="title"/>
          </p:nvPr>
        </p:nvSpPr>
        <p:spPr/>
        <p:txBody>
          <a:bodyPr/>
          <a:lstStyle/>
          <a:p>
            <a:r>
              <a:rPr lang="fr-FR" dirty="0"/>
              <a:t>Kits avec ou sans normes et directives</a:t>
            </a:r>
            <a:endParaRPr lang="de-CH" dirty="0"/>
          </a:p>
        </p:txBody>
      </p:sp>
      <p:sp>
        <p:nvSpPr>
          <p:cNvPr id="3" name="Inhaltsplatzhalter 2">
            <a:extLst>
              <a:ext uri="{FF2B5EF4-FFF2-40B4-BE49-F238E27FC236}">
                <a16:creationId xmlns:a16="http://schemas.microsoft.com/office/drawing/2014/main" id="{859B7FF8-60F7-235F-0B39-58CBB4480F1E}"/>
              </a:ext>
            </a:extLst>
          </p:cNvPr>
          <p:cNvSpPr>
            <a:spLocks noGrp="1"/>
          </p:cNvSpPr>
          <p:nvPr>
            <p:ph idx="1"/>
          </p:nvPr>
        </p:nvSpPr>
        <p:spPr/>
        <p:txBody>
          <a:bodyPr/>
          <a:lstStyle/>
          <a:p>
            <a:endParaRPr lang="de-CH" dirty="0"/>
          </a:p>
        </p:txBody>
      </p:sp>
      <p:sp>
        <p:nvSpPr>
          <p:cNvPr id="4" name="Datumsplatzhalter 3">
            <a:extLst>
              <a:ext uri="{FF2B5EF4-FFF2-40B4-BE49-F238E27FC236}">
                <a16:creationId xmlns:a16="http://schemas.microsoft.com/office/drawing/2014/main" id="{FF1FD954-AB7E-2273-9AE2-EBE9DA2A3206}"/>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6E6EE844-29C7-E539-E81A-A6FF9C734AAD}"/>
              </a:ext>
            </a:extLst>
          </p:cNvPr>
          <p:cNvSpPr>
            <a:spLocks noGrp="1"/>
          </p:cNvSpPr>
          <p:nvPr>
            <p:ph type="ftr" sz="quarter" idx="11"/>
          </p:nvPr>
        </p:nvSpPr>
        <p:spPr/>
        <p:txBody>
          <a:bodyPr/>
          <a:lstStyle/>
          <a:p>
            <a:r>
              <a:rPr lang="de-CH"/>
              <a:t>© suissetec | Laura Leibundgut und Caroline Schlevinski</a:t>
            </a:r>
          </a:p>
        </p:txBody>
      </p:sp>
      <p:sp>
        <p:nvSpPr>
          <p:cNvPr id="6" name="Foliennummernplatzhalter 5">
            <a:extLst>
              <a:ext uri="{FF2B5EF4-FFF2-40B4-BE49-F238E27FC236}">
                <a16:creationId xmlns:a16="http://schemas.microsoft.com/office/drawing/2014/main" id="{634B6BDA-8D84-AC60-9671-8A0B34EC50B7}"/>
              </a:ext>
            </a:extLst>
          </p:cNvPr>
          <p:cNvSpPr>
            <a:spLocks noGrp="1"/>
          </p:cNvSpPr>
          <p:nvPr>
            <p:ph type="sldNum" sz="quarter" idx="12"/>
          </p:nvPr>
        </p:nvSpPr>
        <p:spPr/>
        <p:txBody>
          <a:bodyPr/>
          <a:lstStyle/>
          <a:p>
            <a:fld id="{916E54D8-1015-4780-8F45-F433408B4EBC}" type="slidenum">
              <a:rPr lang="de-CH" smtClean="0"/>
              <a:pPr/>
              <a:t>27</a:t>
            </a:fld>
            <a:endParaRPr lang="de-CH"/>
          </a:p>
        </p:txBody>
      </p:sp>
      <p:sp>
        <p:nvSpPr>
          <p:cNvPr id="11" name="Rechteck: abgerundete Ecken 10">
            <a:extLst>
              <a:ext uri="{FF2B5EF4-FFF2-40B4-BE49-F238E27FC236}">
                <a16:creationId xmlns:a16="http://schemas.microsoft.com/office/drawing/2014/main" id="{29AD381C-97EF-5B1B-0EAE-997C46755FC8}"/>
              </a:ext>
            </a:extLst>
          </p:cNvPr>
          <p:cNvSpPr/>
          <p:nvPr/>
        </p:nvSpPr>
        <p:spPr>
          <a:xfrm>
            <a:off x="7628708" y="1230102"/>
            <a:ext cx="1201525" cy="820767"/>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pic>
        <p:nvPicPr>
          <p:cNvPr id="13" name="Grafik 12">
            <a:extLst>
              <a:ext uri="{FF2B5EF4-FFF2-40B4-BE49-F238E27FC236}">
                <a16:creationId xmlns:a16="http://schemas.microsoft.com/office/drawing/2014/main" id="{4FB0F105-FF26-B462-1003-9D92D56D9712}"/>
              </a:ext>
            </a:extLst>
          </p:cNvPr>
          <p:cNvPicPr>
            <a:picLocks noChangeAspect="1"/>
          </p:cNvPicPr>
          <p:nvPr/>
        </p:nvPicPr>
        <p:blipFill>
          <a:blip r:embed="rId3"/>
          <a:stretch>
            <a:fillRect/>
          </a:stretch>
        </p:blipFill>
        <p:spPr>
          <a:xfrm>
            <a:off x="424277" y="3569645"/>
            <a:ext cx="8474174" cy="2446232"/>
          </a:xfrm>
          <a:prstGeom prst="rect">
            <a:avLst/>
          </a:prstGeom>
        </p:spPr>
      </p:pic>
    </p:spTree>
    <p:extLst>
      <p:ext uri="{BB962C8B-B14F-4D97-AF65-F5344CB8AC3E}">
        <p14:creationId xmlns:p14="http://schemas.microsoft.com/office/powerpoint/2010/main" val="1743355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0B74A-8611-F415-5E6B-6640CD6EE634}"/>
            </a:ext>
          </a:extLst>
        </p:cNvPr>
        <p:cNvGrpSpPr/>
        <p:nvPr/>
      </p:nvGrpSpPr>
      <p:grpSpPr>
        <a:xfrm>
          <a:off x="0" y="0"/>
          <a:ext cx="0" cy="0"/>
          <a:chOff x="0" y="0"/>
          <a:chExt cx="0" cy="0"/>
        </a:xfrm>
      </p:grpSpPr>
      <p:sp>
        <p:nvSpPr>
          <p:cNvPr id="10" name="Bildplatzhalter 9">
            <a:extLst>
              <a:ext uri="{FF2B5EF4-FFF2-40B4-BE49-F238E27FC236}">
                <a16:creationId xmlns:a16="http://schemas.microsoft.com/office/drawing/2014/main" id="{EAF3FA60-FF01-1630-3A7B-749C29213E8F}"/>
              </a:ext>
            </a:extLst>
          </p:cNvPr>
          <p:cNvSpPr>
            <a:spLocks noGrp="1"/>
          </p:cNvSpPr>
          <p:nvPr>
            <p:ph type="pic" sz="quarter" idx="17"/>
          </p:nvPr>
        </p:nvSpPr>
        <p:spPr/>
        <p:txBody>
          <a:bodyPr/>
          <a:lstStyle/>
          <a:p>
            <a:endParaRPr lang="de-CH"/>
          </a:p>
        </p:txBody>
      </p:sp>
      <p:sp>
        <p:nvSpPr>
          <p:cNvPr id="11" name="Textplatzhalter 10">
            <a:extLst>
              <a:ext uri="{FF2B5EF4-FFF2-40B4-BE49-F238E27FC236}">
                <a16:creationId xmlns:a16="http://schemas.microsoft.com/office/drawing/2014/main" id="{57B02A8E-0F3B-1C8E-E98D-0390D2D035DD}"/>
              </a:ext>
            </a:extLst>
          </p:cNvPr>
          <p:cNvSpPr>
            <a:spLocks noGrp="1"/>
          </p:cNvSpPr>
          <p:nvPr>
            <p:ph type="body" sz="quarter" idx="18"/>
          </p:nvPr>
        </p:nvSpPr>
        <p:spPr/>
        <p:txBody>
          <a:bodyPr/>
          <a:lstStyle/>
          <a:p>
            <a:endParaRPr lang="de-CH"/>
          </a:p>
        </p:txBody>
      </p:sp>
      <p:sp>
        <p:nvSpPr>
          <p:cNvPr id="9" name="Textplatzhalter 8">
            <a:extLst>
              <a:ext uri="{FF2B5EF4-FFF2-40B4-BE49-F238E27FC236}">
                <a16:creationId xmlns:a16="http://schemas.microsoft.com/office/drawing/2014/main" id="{610A0A11-FC4C-9885-EE74-FDDFE5AEC084}"/>
              </a:ext>
            </a:extLst>
          </p:cNvPr>
          <p:cNvSpPr>
            <a:spLocks noGrp="1"/>
          </p:cNvSpPr>
          <p:nvPr>
            <p:ph type="body" sz="quarter" idx="15"/>
          </p:nvPr>
        </p:nvSpPr>
        <p:spPr/>
        <p:txBody>
          <a:bodyPr/>
          <a:lstStyle/>
          <a:p>
            <a:endParaRPr lang="de-CH"/>
          </a:p>
        </p:txBody>
      </p:sp>
      <p:sp>
        <p:nvSpPr>
          <p:cNvPr id="8" name="Titel 7">
            <a:extLst>
              <a:ext uri="{FF2B5EF4-FFF2-40B4-BE49-F238E27FC236}">
                <a16:creationId xmlns:a16="http://schemas.microsoft.com/office/drawing/2014/main" id="{F75EFE16-3A65-6782-3E85-EFD89915FF03}"/>
              </a:ext>
            </a:extLst>
          </p:cNvPr>
          <p:cNvSpPr>
            <a:spLocks noGrp="1"/>
          </p:cNvSpPr>
          <p:nvPr>
            <p:ph type="title"/>
          </p:nvPr>
        </p:nvSpPr>
        <p:spPr>
          <a:xfrm>
            <a:off x="991393" y="2590403"/>
            <a:ext cx="11200607" cy="1059656"/>
          </a:xfrm>
        </p:spPr>
        <p:txBody>
          <a:bodyPr/>
          <a:lstStyle/>
          <a:p>
            <a:pPr lvl="0"/>
            <a:r>
              <a:rPr lang="de-CH" dirty="0" err="1"/>
              <a:t>Foire</a:t>
            </a:r>
            <a:r>
              <a:rPr lang="de-CH" dirty="0"/>
              <a:t> </a:t>
            </a:r>
            <a:r>
              <a:rPr lang="de-CH" dirty="0" err="1"/>
              <a:t>aux</a:t>
            </a:r>
            <a:r>
              <a:rPr lang="de-CH" dirty="0"/>
              <a:t> </a:t>
            </a:r>
            <a:r>
              <a:rPr lang="de-CH" dirty="0" err="1"/>
              <a:t>questions</a:t>
            </a:r>
            <a:endParaRPr lang="de-CH" dirty="0"/>
          </a:p>
        </p:txBody>
      </p:sp>
      <p:sp>
        <p:nvSpPr>
          <p:cNvPr id="5" name="Datumsplatzhalter 4">
            <a:extLst>
              <a:ext uri="{FF2B5EF4-FFF2-40B4-BE49-F238E27FC236}">
                <a16:creationId xmlns:a16="http://schemas.microsoft.com/office/drawing/2014/main" id="{08AEFFC7-D4B0-76B5-36D5-52618670DAD7}"/>
              </a:ext>
            </a:extLst>
          </p:cNvPr>
          <p:cNvSpPr>
            <a:spLocks noGrp="1"/>
          </p:cNvSpPr>
          <p:nvPr>
            <p:ph type="dt" sz="half" idx="10"/>
          </p:nvPr>
        </p:nvSpPr>
        <p:spPr/>
        <p:txBody>
          <a:bodyPr/>
          <a:lstStyle/>
          <a:p>
            <a:r>
              <a:rPr lang="de-DE"/>
              <a:t>15.06.2026</a:t>
            </a:r>
            <a:endParaRPr lang="de-CH"/>
          </a:p>
        </p:txBody>
      </p:sp>
      <p:sp>
        <p:nvSpPr>
          <p:cNvPr id="6" name="Fußzeilenplatzhalter 5">
            <a:extLst>
              <a:ext uri="{FF2B5EF4-FFF2-40B4-BE49-F238E27FC236}">
                <a16:creationId xmlns:a16="http://schemas.microsoft.com/office/drawing/2014/main" id="{4B694CE3-5777-6412-B231-5FA4C7E3DF69}"/>
              </a:ext>
            </a:extLst>
          </p:cNvPr>
          <p:cNvSpPr>
            <a:spLocks noGrp="1"/>
          </p:cNvSpPr>
          <p:nvPr>
            <p:ph type="ftr" sz="quarter" idx="11"/>
          </p:nvPr>
        </p:nvSpPr>
        <p:spPr/>
        <p:txBody>
          <a:bodyPr/>
          <a:lstStyle/>
          <a:p>
            <a:r>
              <a:rPr lang="de-CH"/>
              <a:t>© suissetec | Laura Leibundgut und Carolin Schlevinski</a:t>
            </a:r>
          </a:p>
        </p:txBody>
      </p:sp>
      <p:sp>
        <p:nvSpPr>
          <p:cNvPr id="7" name="Foliennummernplatzhalter 6">
            <a:extLst>
              <a:ext uri="{FF2B5EF4-FFF2-40B4-BE49-F238E27FC236}">
                <a16:creationId xmlns:a16="http://schemas.microsoft.com/office/drawing/2014/main" id="{D9671F6E-8A10-9BD7-DAD0-CF4B0E0EAB9C}"/>
              </a:ext>
            </a:extLst>
          </p:cNvPr>
          <p:cNvSpPr>
            <a:spLocks noGrp="1"/>
          </p:cNvSpPr>
          <p:nvPr>
            <p:ph type="sldNum" sz="quarter" idx="12"/>
          </p:nvPr>
        </p:nvSpPr>
        <p:spPr/>
        <p:txBody>
          <a:bodyPr/>
          <a:lstStyle/>
          <a:p>
            <a:fld id="{916E54D8-1015-4780-8F45-F433408B4EBC}" type="slidenum">
              <a:rPr lang="de-CH" smtClean="0"/>
              <a:pPr/>
              <a:t>28</a:t>
            </a:fld>
            <a:endParaRPr lang="de-CH"/>
          </a:p>
        </p:txBody>
      </p:sp>
    </p:spTree>
    <p:extLst>
      <p:ext uri="{BB962C8B-B14F-4D97-AF65-F5344CB8AC3E}">
        <p14:creationId xmlns:p14="http://schemas.microsoft.com/office/powerpoint/2010/main" val="1721418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B5F6F87-B9C8-C58E-25CA-4A7251FC2759}"/>
              </a:ext>
            </a:extLst>
          </p:cNvPr>
          <p:cNvSpPr>
            <a:spLocks noGrp="1"/>
          </p:cNvSpPr>
          <p:nvPr>
            <p:ph idx="1"/>
          </p:nvPr>
        </p:nvSpPr>
        <p:spPr>
          <a:xfrm>
            <a:off x="538956" y="1038888"/>
            <a:ext cx="11200606" cy="4525169"/>
          </a:xfrm>
        </p:spPr>
        <p:txBody>
          <a:bodyPr/>
          <a:lstStyle/>
          <a:p>
            <a:pPr marL="0" indent="0">
              <a:buNone/>
            </a:pPr>
            <a:r>
              <a:rPr lang="fr-FR" sz="2000" b="1" dirty="0"/>
              <a:t>J'ai encore un code promotionnel – est-il toujours valable ? </a:t>
            </a:r>
            <a:br>
              <a:rPr lang="fr-FR" sz="2000" dirty="0"/>
            </a:br>
            <a:r>
              <a:rPr lang="fr-FR" sz="2000" dirty="0"/>
              <a:t>Tous les supports pédagogiques achetés jusqu'à présent et activés à l'aide d'un code promotionnel ou d'un code d'activation restent disponibles sur suissetec.edu (</a:t>
            </a:r>
            <a:r>
              <a:rPr lang="fr-FR" sz="2000" dirty="0" err="1"/>
              <a:t>Edubase</a:t>
            </a:r>
            <a:r>
              <a:rPr lang="fr-FR" sz="2000" dirty="0"/>
              <a:t>). Vous pouvez toujours accéder à ces supports pédagogiques directement via </a:t>
            </a:r>
            <a:r>
              <a:rPr lang="fr-FR" sz="2000" dirty="0" err="1"/>
              <a:t>Edubase</a:t>
            </a:r>
            <a:r>
              <a:rPr lang="fr-FR" sz="2000" dirty="0"/>
              <a:t> en vous connectant. Les codes promotionnels qui n’ont pas encore été utilisés peuvent toujours être activés via le portail </a:t>
            </a:r>
            <a:r>
              <a:rPr lang="fr-FR" sz="2000" dirty="0" err="1"/>
              <a:t>suissetec</a:t>
            </a:r>
            <a:r>
              <a:rPr lang="fr-FR" sz="2000" dirty="0"/>
              <a:t>. Cependant, ces supports pédagogiques ne seront plus activés dans </a:t>
            </a:r>
            <a:r>
              <a:rPr lang="fr-FR" sz="2000" dirty="0" err="1"/>
              <a:t>Edubase</a:t>
            </a:r>
            <a:r>
              <a:rPr lang="fr-FR" sz="2000" dirty="0"/>
              <a:t>, mais dans le gestionnaire d’e-books </a:t>
            </a:r>
            <a:r>
              <a:rPr lang="fr-FR" sz="2000" dirty="0" err="1"/>
              <a:t>suissetec</a:t>
            </a:r>
            <a:r>
              <a:rPr lang="fr-FR" sz="2000" dirty="0"/>
              <a:t>.</a:t>
            </a:r>
          </a:p>
          <a:p>
            <a:pPr marL="0" indent="0">
              <a:buNone/>
            </a:pPr>
            <a:r>
              <a:rPr lang="fr-FR" sz="2000" b="1" dirty="0"/>
              <a:t>Les supports pédagogiques ne s’affichent pas sur le portail</a:t>
            </a:r>
            <a:br>
              <a:rPr lang="fr-FR" sz="2000" dirty="0"/>
            </a:br>
            <a:r>
              <a:rPr lang="fr-FR" sz="2000" dirty="0"/>
              <a:t>Assurez-vous d’être connecté avec le bon compte personnel. Les supports pédagogiques sont toujours attribués à un compte personnel et ne sont consultables que sur celui-ci. Les normes et directives peuvent être activées aussi bien sur un compte personnel que sur un compte d’entreprise. Grâce au changement de mandant, les collaborateurs ont accès aux normes et directives d’une entreprise</a:t>
            </a:r>
          </a:p>
          <a:p>
            <a:pPr marL="0" indent="0">
              <a:buNone/>
            </a:pPr>
            <a:r>
              <a:rPr lang="fr-FR" sz="2000" b="1" dirty="0"/>
              <a:t>Je souhaite regrouper tous mes supports pédagogiques au même endroit</a:t>
            </a:r>
            <a:br>
              <a:rPr lang="fr-FR" sz="2000" dirty="0"/>
            </a:br>
            <a:r>
              <a:rPr lang="fr-FR" sz="2000" dirty="0"/>
              <a:t>Sur demande, nous migrons tous les supports pédagogiques d’</a:t>
            </a:r>
            <a:r>
              <a:rPr lang="fr-FR" sz="2000" dirty="0" err="1"/>
              <a:t>Edubase</a:t>
            </a:r>
            <a:r>
              <a:rPr lang="fr-FR" sz="2000" dirty="0"/>
              <a:t> vers l’E-Book Manager. Les supports pédagogiques restent disponibles sur </a:t>
            </a:r>
            <a:r>
              <a:rPr lang="fr-FR" sz="2000" dirty="0" err="1"/>
              <a:t>Edubase</a:t>
            </a:r>
            <a:r>
              <a:rPr lang="fr-FR" sz="2000" dirty="0"/>
              <a:t>. Veuillez noter que les kits de formation ne peuvent être migrés que vers l’E-Book Manager dans l’environnement personnel.</a:t>
            </a:r>
            <a:endParaRPr lang="de-DE" sz="2000" dirty="0"/>
          </a:p>
          <a:p>
            <a:endParaRPr lang="de-DE" dirty="0"/>
          </a:p>
          <a:p>
            <a:endParaRPr lang="de-CH" dirty="0"/>
          </a:p>
        </p:txBody>
      </p:sp>
      <p:sp>
        <p:nvSpPr>
          <p:cNvPr id="4" name="Datumsplatzhalter 3">
            <a:extLst>
              <a:ext uri="{FF2B5EF4-FFF2-40B4-BE49-F238E27FC236}">
                <a16:creationId xmlns:a16="http://schemas.microsoft.com/office/drawing/2014/main" id="{F247E48A-720D-266E-C9E9-64FB433226FF}"/>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E561A734-8F94-F618-E0D6-99BF45F922C9}"/>
              </a:ext>
            </a:extLst>
          </p:cNvPr>
          <p:cNvSpPr>
            <a:spLocks noGrp="1"/>
          </p:cNvSpPr>
          <p:nvPr>
            <p:ph type="ftr" sz="quarter" idx="11"/>
          </p:nvPr>
        </p:nvSpPr>
        <p:spPr/>
        <p:txBody>
          <a:bodyPr/>
          <a:lstStyle/>
          <a:p>
            <a:r>
              <a:rPr lang="de-CH" dirty="0"/>
              <a:t>© </a:t>
            </a:r>
            <a:r>
              <a:rPr lang="de-CH" dirty="0" err="1"/>
              <a:t>suissetec</a:t>
            </a:r>
            <a:r>
              <a:rPr lang="de-CH" dirty="0"/>
              <a:t> | Laura Leibundgut und Carolin </a:t>
            </a:r>
            <a:r>
              <a:rPr lang="de-CH" dirty="0" err="1"/>
              <a:t>Schlevinski</a:t>
            </a:r>
            <a:endParaRPr lang="de-CH" dirty="0"/>
          </a:p>
        </p:txBody>
      </p:sp>
      <p:sp>
        <p:nvSpPr>
          <p:cNvPr id="6" name="Foliennummernplatzhalter 5">
            <a:extLst>
              <a:ext uri="{FF2B5EF4-FFF2-40B4-BE49-F238E27FC236}">
                <a16:creationId xmlns:a16="http://schemas.microsoft.com/office/drawing/2014/main" id="{FEF575B5-D5E6-492A-38D3-ADA5FDF3983E}"/>
              </a:ext>
            </a:extLst>
          </p:cNvPr>
          <p:cNvSpPr>
            <a:spLocks noGrp="1"/>
          </p:cNvSpPr>
          <p:nvPr>
            <p:ph type="sldNum" sz="quarter" idx="12"/>
          </p:nvPr>
        </p:nvSpPr>
        <p:spPr/>
        <p:txBody>
          <a:bodyPr/>
          <a:lstStyle/>
          <a:p>
            <a:fld id="{916E54D8-1015-4780-8F45-F433408B4EBC}" type="slidenum">
              <a:rPr lang="de-CH" smtClean="0"/>
              <a:pPr/>
              <a:t>29</a:t>
            </a:fld>
            <a:endParaRPr lang="de-CH"/>
          </a:p>
        </p:txBody>
      </p:sp>
      <p:sp>
        <p:nvSpPr>
          <p:cNvPr id="8" name="Titel 7">
            <a:extLst>
              <a:ext uri="{FF2B5EF4-FFF2-40B4-BE49-F238E27FC236}">
                <a16:creationId xmlns:a16="http://schemas.microsoft.com/office/drawing/2014/main" id="{E569014D-856F-BC65-E588-44FB1531F462}"/>
              </a:ext>
            </a:extLst>
          </p:cNvPr>
          <p:cNvSpPr>
            <a:spLocks noGrp="1"/>
          </p:cNvSpPr>
          <p:nvPr>
            <p:ph type="title"/>
          </p:nvPr>
        </p:nvSpPr>
        <p:spPr/>
        <p:txBody>
          <a:bodyPr/>
          <a:lstStyle/>
          <a:p>
            <a:endParaRPr lang="de-CH"/>
          </a:p>
        </p:txBody>
      </p:sp>
    </p:spTree>
    <p:extLst>
      <p:ext uri="{BB962C8B-B14F-4D97-AF65-F5344CB8AC3E}">
        <p14:creationId xmlns:p14="http://schemas.microsoft.com/office/powerpoint/2010/main" val="102833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EAED9-6287-5BB6-F4A5-F686AD885B94}"/>
            </a:ext>
          </a:extLst>
        </p:cNvPr>
        <p:cNvGrpSpPr/>
        <p:nvPr/>
      </p:nvGrpSpPr>
      <p:grpSpPr>
        <a:xfrm>
          <a:off x="0" y="0"/>
          <a:ext cx="0" cy="0"/>
          <a:chOff x="0" y="0"/>
          <a:chExt cx="0" cy="0"/>
        </a:xfrm>
      </p:grpSpPr>
      <p:sp>
        <p:nvSpPr>
          <p:cNvPr id="10" name="Bildplatzhalter 9">
            <a:extLst>
              <a:ext uri="{FF2B5EF4-FFF2-40B4-BE49-F238E27FC236}">
                <a16:creationId xmlns:a16="http://schemas.microsoft.com/office/drawing/2014/main" id="{CDE5FA47-109E-7DDA-0730-EF2469E1602D}"/>
              </a:ext>
            </a:extLst>
          </p:cNvPr>
          <p:cNvSpPr>
            <a:spLocks noGrp="1"/>
          </p:cNvSpPr>
          <p:nvPr>
            <p:ph type="pic" sz="quarter" idx="17"/>
          </p:nvPr>
        </p:nvSpPr>
        <p:spPr/>
        <p:txBody>
          <a:bodyPr/>
          <a:lstStyle/>
          <a:p>
            <a:endParaRPr lang="de-CH"/>
          </a:p>
        </p:txBody>
      </p:sp>
      <p:sp>
        <p:nvSpPr>
          <p:cNvPr id="11" name="Textplatzhalter 10">
            <a:extLst>
              <a:ext uri="{FF2B5EF4-FFF2-40B4-BE49-F238E27FC236}">
                <a16:creationId xmlns:a16="http://schemas.microsoft.com/office/drawing/2014/main" id="{8245A458-7EFB-7277-5187-DE5097EBC05D}"/>
              </a:ext>
            </a:extLst>
          </p:cNvPr>
          <p:cNvSpPr>
            <a:spLocks noGrp="1"/>
          </p:cNvSpPr>
          <p:nvPr>
            <p:ph type="body" sz="quarter" idx="18"/>
          </p:nvPr>
        </p:nvSpPr>
        <p:spPr/>
        <p:txBody>
          <a:bodyPr/>
          <a:lstStyle/>
          <a:p>
            <a:endParaRPr lang="de-CH" dirty="0"/>
          </a:p>
        </p:txBody>
      </p:sp>
      <p:sp>
        <p:nvSpPr>
          <p:cNvPr id="9" name="Textplatzhalter 8">
            <a:extLst>
              <a:ext uri="{FF2B5EF4-FFF2-40B4-BE49-F238E27FC236}">
                <a16:creationId xmlns:a16="http://schemas.microsoft.com/office/drawing/2014/main" id="{481F3111-3675-A97A-DAE3-2F02953E6DE2}"/>
              </a:ext>
            </a:extLst>
          </p:cNvPr>
          <p:cNvSpPr>
            <a:spLocks noGrp="1"/>
          </p:cNvSpPr>
          <p:nvPr>
            <p:ph type="body" sz="quarter" idx="15"/>
          </p:nvPr>
        </p:nvSpPr>
        <p:spPr/>
        <p:txBody>
          <a:bodyPr/>
          <a:lstStyle/>
          <a:p>
            <a:endParaRPr lang="de-CH"/>
          </a:p>
        </p:txBody>
      </p:sp>
      <p:sp>
        <p:nvSpPr>
          <p:cNvPr id="8" name="Titel 7">
            <a:extLst>
              <a:ext uri="{FF2B5EF4-FFF2-40B4-BE49-F238E27FC236}">
                <a16:creationId xmlns:a16="http://schemas.microsoft.com/office/drawing/2014/main" id="{5FFC5584-936D-B70D-5232-426012BE2C7A}"/>
              </a:ext>
            </a:extLst>
          </p:cNvPr>
          <p:cNvSpPr>
            <a:spLocks noGrp="1"/>
          </p:cNvSpPr>
          <p:nvPr>
            <p:ph type="title"/>
          </p:nvPr>
        </p:nvSpPr>
        <p:spPr>
          <a:xfrm>
            <a:off x="991393" y="2590403"/>
            <a:ext cx="11200607" cy="1059656"/>
          </a:xfrm>
        </p:spPr>
        <p:txBody>
          <a:bodyPr/>
          <a:lstStyle/>
          <a:p>
            <a:pPr lvl="0"/>
            <a:r>
              <a:rPr lang="fr-FR" dirty="0"/>
              <a:t>Accès aux supports pédagogiques à partir de 2026 (nouveau système)</a:t>
            </a:r>
          </a:p>
        </p:txBody>
      </p:sp>
      <p:sp>
        <p:nvSpPr>
          <p:cNvPr id="5" name="Datumsplatzhalter 4">
            <a:extLst>
              <a:ext uri="{FF2B5EF4-FFF2-40B4-BE49-F238E27FC236}">
                <a16:creationId xmlns:a16="http://schemas.microsoft.com/office/drawing/2014/main" id="{5D89AF93-4ED1-B7F7-0BA2-5103FC880D9E}"/>
              </a:ext>
            </a:extLst>
          </p:cNvPr>
          <p:cNvSpPr>
            <a:spLocks noGrp="1"/>
          </p:cNvSpPr>
          <p:nvPr>
            <p:ph type="dt" sz="half" idx="10"/>
          </p:nvPr>
        </p:nvSpPr>
        <p:spPr/>
        <p:txBody>
          <a:bodyPr/>
          <a:lstStyle/>
          <a:p>
            <a:r>
              <a:rPr lang="de-DE"/>
              <a:t>15.06.2026</a:t>
            </a:r>
            <a:endParaRPr lang="de-CH"/>
          </a:p>
        </p:txBody>
      </p:sp>
      <p:sp>
        <p:nvSpPr>
          <p:cNvPr id="6" name="Fußzeilenplatzhalter 5">
            <a:extLst>
              <a:ext uri="{FF2B5EF4-FFF2-40B4-BE49-F238E27FC236}">
                <a16:creationId xmlns:a16="http://schemas.microsoft.com/office/drawing/2014/main" id="{9D584DB6-8A95-E3F4-A07D-E2137456F53C}"/>
              </a:ext>
            </a:extLst>
          </p:cNvPr>
          <p:cNvSpPr>
            <a:spLocks noGrp="1"/>
          </p:cNvSpPr>
          <p:nvPr>
            <p:ph type="ftr" sz="quarter" idx="11"/>
          </p:nvPr>
        </p:nvSpPr>
        <p:spPr/>
        <p:txBody>
          <a:bodyPr/>
          <a:lstStyle/>
          <a:p>
            <a:r>
              <a:rPr lang="de-CH"/>
              <a:t>© suissetec | Laura Leibundgut und Carolin Schlevinski</a:t>
            </a:r>
          </a:p>
        </p:txBody>
      </p:sp>
      <p:sp>
        <p:nvSpPr>
          <p:cNvPr id="7" name="Foliennummernplatzhalter 6">
            <a:extLst>
              <a:ext uri="{FF2B5EF4-FFF2-40B4-BE49-F238E27FC236}">
                <a16:creationId xmlns:a16="http://schemas.microsoft.com/office/drawing/2014/main" id="{A30DC58E-8330-3D43-8E16-FD5C339EEE3E}"/>
              </a:ext>
            </a:extLst>
          </p:cNvPr>
          <p:cNvSpPr>
            <a:spLocks noGrp="1"/>
          </p:cNvSpPr>
          <p:nvPr>
            <p:ph type="sldNum" sz="quarter" idx="12"/>
          </p:nvPr>
        </p:nvSpPr>
        <p:spPr/>
        <p:txBody>
          <a:bodyPr/>
          <a:lstStyle/>
          <a:p>
            <a:fld id="{916E54D8-1015-4780-8F45-F433408B4EBC}" type="slidenum">
              <a:rPr lang="de-CH" smtClean="0"/>
              <a:pPr/>
              <a:t>3</a:t>
            </a:fld>
            <a:endParaRPr lang="de-CH"/>
          </a:p>
        </p:txBody>
      </p:sp>
    </p:spTree>
    <p:extLst>
      <p:ext uri="{BB962C8B-B14F-4D97-AF65-F5344CB8AC3E}">
        <p14:creationId xmlns:p14="http://schemas.microsoft.com/office/powerpoint/2010/main" val="1709213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40024EA-FEE4-29AA-62F4-9D62029533B5}"/>
              </a:ext>
            </a:extLst>
          </p:cNvPr>
          <p:cNvSpPr>
            <a:spLocks noGrp="1"/>
          </p:cNvSpPr>
          <p:nvPr>
            <p:ph type="title"/>
          </p:nvPr>
        </p:nvSpPr>
        <p:spPr/>
        <p:txBody>
          <a:bodyPr/>
          <a:lstStyle/>
          <a:p>
            <a:r>
              <a:rPr lang="fr-CH"/>
              <a:t>Vos interlocuteurs chez suissetec</a:t>
            </a:r>
          </a:p>
        </p:txBody>
      </p:sp>
      <p:sp>
        <p:nvSpPr>
          <p:cNvPr id="9" name="Inhaltsplatzhalter 8">
            <a:extLst>
              <a:ext uri="{FF2B5EF4-FFF2-40B4-BE49-F238E27FC236}">
                <a16:creationId xmlns:a16="http://schemas.microsoft.com/office/drawing/2014/main" id="{6A87F5C5-78D6-1B35-B67D-0EE90E025E16}"/>
              </a:ext>
            </a:extLst>
          </p:cNvPr>
          <p:cNvSpPr>
            <a:spLocks noGrp="1"/>
          </p:cNvSpPr>
          <p:nvPr>
            <p:ph idx="1"/>
          </p:nvPr>
        </p:nvSpPr>
        <p:spPr>
          <a:xfrm>
            <a:off x="538956" y="1287912"/>
            <a:ext cx="11200606" cy="4525169"/>
          </a:xfrm>
        </p:spPr>
        <p:txBody>
          <a:bodyPr/>
          <a:lstStyle/>
          <a:p>
            <a:pPr marL="0" indent="0">
              <a:buNone/>
            </a:pPr>
            <a:r>
              <a:rPr lang="fr-CH"/>
              <a:t>Thèmes relatifs à la </a:t>
            </a:r>
            <a:r>
              <a:rPr lang="fr-CH" b="1"/>
              <a:t>formation initiale </a:t>
            </a:r>
            <a:r>
              <a:rPr lang="fr-CH"/>
              <a:t>(examen quinquennal, révisions, contenus, etc.)</a:t>
            </a:r>
          </a:p>
          <a:p>
            <a:pPr marL="0" indent="0">
              <a:buNone/>
            </a:pPr>
            <a:r>
              <a:rPr lang="fr-CH">
                <a:sym typeface="Wingdings" panose="05000000000000000000" pitchFamily="2" charset="2"/>
              </a:rPr>
              <a:t></a:t>
            </a:r>
            <a:r>
              <a:rPr lang="fr-CH"/>
              <a:t> Fabienne </a:t>
            </a:r>
            <a:r>
              <a:rPr lang="fr-CH" err="1"/>
              <a:t>Mattle</a:t>
            </a:r>
            <a:r>
              <a:rPr lang="fr-CH"/>
              <a:t>, responsable de la formation professionnelle initiale,</a:t>
            </a:r>
            <a:r>
              <a:rPr lang="fr-CH">
                <a:hlinkClick r:id="rId2"/>
              </a:rPr>
              <a:t> fabienne.mattle@suissetec.ch</a:t>
            </a:r>
          </a:p>
          <a:p>
            <a:pPr marL="0" indent="0">
              <a:buNone/>
            </a:pPr>
            <a:endParaRPr lang="de-CH"/>
          </a:p>
          <a:p>
            <a:pPr marL="0" indent="0">
              <a:buNone/>
            </a:pPr>
            <a:r>
              <a:rPr lang="fr-CH"/>
              <a:t>Thèmes relatifs aux </a:t>
            </a:r>
            <a:r>
              <a:rPr lang="fr-CH" b="1"/>
              <a:t>supports didactiques</a:t>
            </a:r>
            <a:r>
              <a:rPr lang="fr-CH"/>
              <a:t> (questions et retours sur les ouvrages, plateforme d’apprentissage, etc.)</a:t>
            </a:r>
          </a:p>
          <a:p>
            <a:pPr>
              <a:buFont typeface="Wingdings" panose="05000000000000000000" pitchFamily="2" charset="2"/>
              <a:buChar char="à"/>
            </a:pPr>
            <a:r>
              <a:rPr lang="fr-CH"/>
              <a:t>Laura </a:t>
            </a:r>
            <a:r>
              <a:rPr lang="fr-CH" err="1"/>
              <a:t>Leibundgut</a:t>
            </a:r>
            <a:r>
              <a:rPr lang="fr-CH"/>
              <a:t>, cheffe de projet supports didactiques, </a:t>
            </a:r>
            <a:r>
              <a:rPr lang="fr-CH">
                <a:hlinkClick r:id="rId3"/>
              </a:rPr>
              <a:t>laura.leibundgut@suissetec.ch</a:t>
            </a:r>
          </a:p>
          <a:p>
            <a:pPr>
              <a:buFont typeface="Wingdings" panose="05000000000000000000" pitchFamily="2" charset="2"/>
              <a:buChar char="à"/>
            </a:pPr>
            <a:r>
              <a:rPr lang="fr-CH"/>
              <a:t>Adresse générale, </a:t>
            </a:r>
            <a:r>
              <a:rPr lang="fr-CH">
                <a:hlinkClick r:id="rId4"/>
              </a:rPr>
              <a:t>bildung@suissetec.ch</a:t>
            </a:r>
          </a:p>
          <a:p>
            <a:pPr marL="0" indent="0">
              <a:buNone/>
            </a:pPr>
            <a:endParaRPr lang="de-CH">
              <a:sym typeface="Wingdings" panose="05000000000000000000" pitchFamily="2" charset="2"/>
            </a:endParaRPr>
          </a:p>
          <a:p>
            <a:pPr marL="0" indent="0">
              <a:buNone/>
            </a:pPr>
            <a:r>
              <a:rPr lang="fr-CH"/>
              <a:t>Thèmes relatifs au </a:t>
            </a:r>
            <a:r>
              <a:rPr lang="fr-CH" b="1"/>
              <a:t>portail suissetec</a:t>
            </a:r>
            <a:r>
              <a:rPr lang="fr-CH"/>
              <a:t> (connexion, e-book manager, </a:t>
            </a:r>
            <a:r>
              <a:rPr lang="fr-CH" err="1"/>
              <a:t>Edubase</a:t>
            </a:r>
            <a:r>
              <a:rPr lang="fr-CH"/>
              <a:t>, etc.)</a:t>
            </a:r>
          </a:p>
          <a:p>
            <a:pPr>
              <a:buFont typeface="Wingdings" panose="05000000000000000000" pitchFamily="2" charset="2"/>
              <a:buChar char="à"/>
            </a:pPr>
            <a:r>
              <a:rPr lang="fr-CH"/>
              <a:t>Carolin </a:t>
            </a:r>
            <a:r>
              <a:rPr lang="fr-CH" err="1"/>
              <a:t>Schlewinski</a:t>
            </a:r>
            <a:r>
              <a:rPr lang="fr-CH"/>
              <a:t>, responsable de la distribution, </a:t>
            </a:r>
            <a:r>
              <a:rPr lang="fr-CH">
                <a:hlinkClick r:id="rId5"/>
              </a:rPr>
              <a:t>carolin.schlewinski@suissetec.ch</a:t>
            </a:r>
          </a:p>
          <a:p>
            <a:pPr>
              <a:buFont typeface="Wingdings" panose="05000000000000000000" pitchFamily="2" charset="2"/>
              <a:buChar char="à"/>
            </a:pPr>
            <a:endParaRPr lang="de-CH">
              <a:sym typeface="Wingdings" panose="05000000000000000000" pitchFamily="2" charset="2"/>
            </a:endParaRPr>
          </a:p>
          <a:p>
            <a:pPr marL="0" indent="0">
              <a:buNone/>
            </a:pPr>
            <a:r>
              <a:rPr lang="fr-CH" b="1"/>
              <a:t>Questions générales </a:t>
            </a:r>
            <a:r>
              <a:rPr lang="fr-CH"/>
              <a:t>sur tous les thèmes</a:t>
            </a:r>
          </a:p>
          <a:p>
            <a:pPr>
              <a:buFont typeface="Wingdings" panose="05000000000000000000" pitchFamily="2" charset="2"/>
              <a:buChar char="à"/>
            </a:pPr>
            <a:r>
              <a:rPr lang="fr-CH"/>
              <a:t>Adresse générale, </a:t>
            </a:r>
            <a:r>
              <a:rPr lang="fr-CH">
                <a:hlinkClick r:id="rId6"/>
              </a:rPr>
              <a:t>service@suissetec.ch</a:t>
            </a:r>
          </a:p>
          <a:p>
            <a:pPr>
              <a:buFont typeface="Wingdings" panose="05000000000000000000" pitchFamily="2" charset="2"/>
              <a:buChar char="à"/>
            </a:pPr>
            <a:endParaRPr lang="de-CH">
              <a:sym typeface="Wingdings" panose="05000000000000000000" pitchFamily="2" charset="2"/>
            </a:endParaRPr>
          </a:p>
          <a:p>
            <a:pPr marL="0" indent="0">
              <a:buNone/>
            </a:pPr>
            <a:endParaRPr lang="de-CH">
              <a:sym typeface="Wingdings" panose="05000000000000000000" pitchFamily="2" charset="2"/>
            </a:endParaRPr>
          </a:p>
          <a:p>
            <a:pPr marL="0" indent="0">
              <a:buNone/>
            </a:pPr>
            <a:endParaRPr lang="de-CH"/>
          </a:p>
        </p:txBody>
      </p:sp>
      <p:sp>
        <p:nvSpPr>
          <p:cNvPr id="6" name="Datumsplatzhalter 5">
            <a:extLst>
              <a:ext uri="{FF2B5EF4-FFF2-40B4-BE49-F238E27FC236}">
                <a16:creationId xmlns:a16="http://schemas.microsoft.com/office/drawing/2014/main" id="{84FEA44F-948C-B5DA-0C53-6ECD6A33BE25}"/>
              </a:ext>
            </a:extLst>
          </p:cNvPr>
          <p:cNvSpPr>
            <a:spLocks noGrp="1"/>
          </p:cNvSpPr>
          <p:nvPr>
            <p:ph type="dt" sz="half" idx="10"/>
          </p:nvPr>
        </p:nvSpPr>
        <p:spPr/>
        <p:txBody>
          <a:bodyPr/>
          <a:lstStyle/>
          <a:p>
            <a:r>
              <a:rPr lang="fr-CH"/>
              <a:t>17.03.2026</a:t>
            </a:r>
          </a:p>
        </p:txBody>
      </p:sp>
      <p:sp>
        <p:nvSpPr>
          <p:cNvPr id="7" name="Fußzeilenplatzhalter 6">
            <a:extLst>
              <a:ext uri="{FF2B5EF4-FFF2-40B4-BE49-F238E27FC236}">
                <a16:creationId xmlns:a16="http://schemas.microsoft.com/office/drawing/2014/main" id="{703A5446-9E75-26C5-1121-3172E8873E6B}"/>
              </a:ext>
            </a:extLst>
          </p:cNvPr>
          <p:cNvSpPr>
            <a:spLocks noGrp="1"/>
          </p:cNvSpPr>
          <p:nvPr>
            <p:ph type="ftr" sz="quarter" idx="11"/>
          </p:nvPr>
        </p:nvSpPr>
        <p:spPr/>
        <p:txBody>
          <a:bodyPr/>
          <a:lstStyle/>
          <a:p>
            <a:r>
              <a:rPr lang="fr-CH"/>
              <a:t>© suissetec | Laura Leibundgut et Fabienne Mattle</a:t>
            </a:r>
          </a:p>
        </p:txBody>
      </p:sp>
      <p:sp>
        <p:nvSpPr>
          <p:cNvPr id="2" name="Foliennummernplatzhalter 1">
            <a:extLst>
              <a:ext uri="{FF2B5EF4-FFF2-40B4-BE49-F238E27FC236}">
                <a16:creationId xmlns:a16="http://schemas.microsoft.com/office/drawing/2014/main" id="{1DEA1093-8821-5720-27CE-67A4C1DDD2DB}"/>
              </a:ext>
            </a:extLst>
          </p:cNvPr>
          <p:cNvSpPr>
            <a:spLocks noGrp="1"/>
          </p:cNvSpPr>
          <p:nvPr>
            <p:ph type="sldNum" sz="quarter" idx="12"/>
          </p:nvPr>
        </p:nvSpPr>
        <p:spPr/>
        <p:txBody>
          <a:bodyPr/>
          <a:lstStyle/>
          <a:p>
            <a:fld id="{916E54D8-1015-4780-8F45-F433408B4EBC}" type="slidenum">
              <a:rPr lang="de-CH" smtClean="0"/>
              <a:pPr/>
              <a:t>30</a:t>
            </a:fld>
            <a:endParaRPr lang="de-CH"/>
          </a:p>
        </p:txBody>
      </p:sp>
    </p:spTree>
    <p:extLst>
      <p:ext uri="{BB962C8B-B14F-4D97-AF65-F5344CB8AC3E}">
        <p14:creationId xmlns:p14="http://schemas.microsoft.com/office/powerpoint/2010/main" val="1896722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B51350C3-CED7-22E8-898B-457A3F824D79}"/>
              </a:ext>
            </a:extLst>
          </p:cNvPr>
          <p:cNvSpPr>
            <a:spLocks noGrp="1"/>
          </p:cNvSpPr>
          <p:nvPr>
            <p:ph type="body" sz="quarter" idx="22"/>
          </p:nvPr>
        </p:nvSpPr>
        <p:spPr/>
        <p:txBody>
          <a:bodyPr/>
          <a:lstStyle/>
          <a:p>
            <a:endParaRPr lang="de-CH"/>
          </a:p>
        </p:txBody>
      </p:sp>
      <p:sp>
        <p:nvSpPr>
          <p:cNvPr id="18" name="Bildplatzhalter 17">
            <a:extLst>
              <a:ext uri="{FF2B5EF4-FFF2-40B4-BE49-F238E27FC236}">
                <a16:creationId xmlns:a16="http://schemas.microsoft.com/office/drawing/2014/main" id="{D29830D7-2B5D-21BF-9FDF-E7E0E8BDAEFE}"/>
              </a:ext>
            </a:extLst>
          </p:cNvPr>
          <p:cNvSpPr>
            <a:spLocks noGrp="1"/>
          </p:cNvSpPr>
          <p:nvPr>
            <p:ph type="pic" sz="quarter" idx="16"/>
          </p:nvPr>
        </p:nvSpPr>
        <p:spPr/>
        <p:txBody>
          <a:bodyPr/>
          <a:lstStyle/>
          <a:p>
            <a:endParaRPr lang="de-CH"/>
          </a:p>
        </p:txBody>
      </p:sp>
      <p:sp>
        <p:nvSpPr>
          <p:cNvPr id="15" name="Titel 14">
            <a:extLst>
              <a:ext uri="{FF2B5EF4-FFF2-40B4-BE49-F238E27FC236}">
                <a16:creationId xmlns:a16="http://schemas.microsoft.com/office/drawing/2014/main" id="{8FF21AE5-EEC4-6A0C-DC68-C66ADB1B9259}"/>
              </a:ext>
            </a:extLst>
          </p:cNvPr>
          <p:cNvSpPr>
            <a:spLocks noGrp="1"/>
          </p:cNvSpPr>
          <p:nvPr>
            <p:ph type="ctrTitle"/>
          </p:nvPr>
        </p:nvSpPr>
        <p:spPr/>
        <p:txBody>
          <a:bodyPr/>
          <a:lstStyle/>
          <a:p>
            <a:r>
              <a:rPr lang="de-DE" dirty="0"/>
              <a:t>Merci </a:t>
            </a:r>
            <a:r>
              <a:rPr lang="de-DE" dirty="0" err="1"/>
              <a:t>beaucoup</a:t>
            </a:r>
            <a:r>
              <a:rPr lang="de-DE" dirty="0"/>
              <a:t>!</a:t>
            </a:r>
            <a:endParaRPr lang="de-CH" dirty="0"/>
          </a:p>
        </p:txBody>
      </p:sp>
      <p:sp>
        <p:nvSpPr>
          <p:cNvPr id="16" name="Textplatzhalter 15">
            <a:extLst>
              <a:ext uri="{FF2B5EF4-FFF2-40B4-BE49-F238E27FC236}">
                <a16:creationId xmlns:a16="http://schemas.microsoft.com/office/drawing/2014/main" id="{422C75CB-4855-EBAC-82D0-7124C44CA051}"/>
              </a:ext>
            </a:extLst>
          </p:cNvPr>
          <p:cNvSpPr>
            <a:spLocks noGrp="1"/>
          </p:cNvSpPr>
          <p:nvPr>
            <p:ph type="body" sz="quarter" idx="14"/>
          </p:nvPr>
        </p:nvSpPr>
        <p:spPr/>
        <p:txBody>
          <a:bodyPr/>
          <a:lstStyle/>
          <a:p>
            <a:endParaRPr lang="de-CH"/>
          </a:p>
        </p:txBody>
      </p:sp>
      <p:sp>
        <p:nvSpPr>
          <p:cNvPr id="17" name="Textplatzhalter 16">
            <a:extLst>
              <a:ext uri="{FF2B5EF4-FFF2-40B4-BE49-F238E27FC236}">
                <a16:creationId xmlns:a16="http://schemas.microsoft.com/office/drawing/2014/main" id="{8D165BCC-85A0-D498-4B80-F3894453D146}"/>
              </a:ext>
            </a:extLst>
          </p:cNvPr>
          <p:cNvSpPr>
            <a:spLocks noGrp="1"/>
          </p:cNvSpPr>
          <p:nvPr>
            <p:ph type="body" sz="quarter" idx="15"/>
          </p:nvPr>
        </p:nvSpPr>
        <p:spPr/>
        <p:txBody>
          <a:bodyPr/>
          <a:lstStyle/>
          <a:p>
            <a:endParaRPr lang="de-CH"/>
          </a:p>
        </p:txBody>
      </p:sp>
      <p:sp>
        <p:nvSpPr>
          <p:cNvPr id="20" name="Textplatzhalter 19">
            <a:extLst>
              <a:ext uri="{FF2B5EF4-FFF2-40B4-BE49-F238E27FC236}">
                <a16:creationId xmlns:a16="http://schemas.microsoft.com/office/drawing/2014/main" id="{8E8D8444-BC4C-E8E6-0C11-3C04D2C054F1}"/>
              </a:ext>
            </a:extLst>
          </p:cNvPr>
          <p:cNvSpPr>
            <a:spLocks noGrp="1"/>
          </p:cNvSpPr>
          <p:nvPr>
            <p:ph type="body" sz="quarter" idx="24"/>
          </p:nvPr>
        </p:nvSpPr>
        <p:spPr/>
        <p:txBody>
          <a:bodyPr/>
          <a:lstStyle/>
          <a:p>
            <a:endParaRPr lang="de-CH"/>
          </a:p>
        </p:txBody>
      </p:sp>
      <p:sp>
        <p:nvSpPr>
          <p:cNvPr id="21" name="Textplatzhalter 20">
            <a:extLst>
              <a:ext uri="{FF2B5EF4-FFF2-40B4-BE49-F238E27FC236}">
                <a16:creationId xmlns:a16="http://schemas.microsoft.com/office/drawing/2014/main" id="{EFB2DF57-5151-6747-E23F-FB5F4EBFB7C1}"/>
              </a:ext>
            </a:extLst>
          </p:cNvPr>
          <p:cNvSpPr>
            <a:spLocks noGrp="1"/>
          </p:cNvSpPr>
          <p:nvPr>
            <p:ph type="body" sz="quarter" idx="25"/>
          </p:nvPr>
        </p:nvSpPr>
        <p:spPr/>
        <p:txBody>
          <a:bodyPr/>
          <a:lstStyle/>
          <a:p>
            <a:endParaRPr lang="de-CH"/>
          </a:p>
        </p:txBody>
      </p:sp>
      <p:sp>
        <p:nvSpPr>
          <p:cNvPr id="5" name="Datumsplatzhalter 4">
            <a:extLst>
              <a:ext uri="{FF2B5EF4-FFF2-40B4-BE49-F238E27FC236}">
                <a16:creationId xmlns:a16="http://schemas.microsoft.com/office/drawing/2014/main" id="{6A7CB02E-1FA3-FB4B-102C-53905B0CBF5A}"/>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r>
              <a:rPr lang="de-DE"/>
              <a:t>15.06.2026</a:t>
            </a:r>
            <a:endParaRPr lang="de-CH"/>
          </a:p>
        </p:txBody>
      </p:sp>
      <p:sp>
        <p:nvSpPr>
          <p:cNvPr id="6" name="Fußzeilenplatzhalter 5">
            <a:extLst>
              <a:ext uri="{FF2B5EF4-FFF2-40B4-BE49-F238E27FC236}">
                <a16:creationId xmlns:a16="http://schemas.microsoft.com/office/drawing/2014/main" id="{FB16AF8E-4638-6CAB-E737-EA0806BC9755}"/>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a:t>© suissetec | Laura Leibundgut und Carolin Schlevinski</a:t>
            </a:r>
          </a:p>
        </p:txBody>
      </p:sp>
      <p:sp>
        <p:nvSpPr>
          <p:cNvPr id="2" name="Foliennummernplatzhalter 1">
            <a:extLst>
              <a:ext uri="{FF2B5EF4-FFF2-40B4-BE49-F238E27FC236}">
                <a16:creationId xmlns:a16="http://schemas.microsoft.com/office/drawing/2014/main" id="{04082B58-C6E1-6543-383B-2B321C8897A7}"/>
              </a:ext>
            </a:extLst>
          </p:cNvPr>
          <p:cNvSpPr>
            <a:spLocks noGrp="1"/>
          </p:cNvSpPr>
          <p:nvPr>
            <p:ph type="sldNum" sz="quarter" idx="12"/>
          </p:nvPr>
        </p:nvSpPr>
        <p:spPr/>
        <p:txBody>
          <a:bodyPr/>
          <a:lstStyle/>
          <a:p>
            <a:fld id="{916E54D8-1015-4780-8F45-F433408B4EBC}" type="slidenum">
              <a:rPr lang="de-CH" smtClean="0"/>
              <a:pPr/>
              <a:t>31</a:t>
            </a:fld>
            <a:endParaRPr lang="de-CH"/>
          </a:p>
        </p:txBody>
      </p:sp>
    </p:spTree>
    <p:extLst>
      <p:ext uri="{BB962C8B-B14F-4D97-AF65-F5344CB8AC3E}">
        <p14:creationId xmlns:p14="http://schemas.microsoft.com/office/powerpoint/2010/main" val="6681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45183-9120-3ADB-5F3C-CF4E3B6DF52B}"/>
            </a:ext>
          </a:extLst>
        </p:cNvPr>
        <p:cNvGrpSpPr/>
        <p:nvPr/>
      </p:nvGrpSpPr>
      <p:grpSpPr>
        <a:xfrm>
          <a:off x="0" y="0"/>
          <a:ext cx="0" cy="0"/>
          <a:chOff x="0" y="0"/>
          <a:chExt cx="0" cy="0"/>
        </a:xfrm>
      </p:grpSpPr>
      <p:pic>
        <p:nvPicPr>
          <p:cNvPr id="10" name="Grafik 9">
            <a:extLst>
              <a:ext uri="{FF2B5EF4-FFF2-40B4-BE49-F238E27FC236}">
                <a16:creationId xmlns:a16="http://schemas.microsoft.com/office/drawing/2014/main" id="{D4F866EE-DFFD-6B8E-F5AB-0F093F9B1BB6}"/>
              </a:ext>
            </a:extLst>
          </p:cNvPr>
          <p:cNvPicPr>
            <a:picLocks noChangeAspect="1"/>
          </p:cNvPicPr>
          <p:nvPr/>
        </p:nvPicPr>
        <p:blipFill>
          <a:blip r:embed="rId2"/>
          <a:stretch>
            <a:fillRect/>
          </a:stretch>
        </p:blipFill>
        <p:spPr>
          <a:xfrm>
            <a:off x="704896" y="751561"/>
            <a:ext cx="10627036" cy="5081578"/>
          </a:xfrm>
          <a:prstGeom prst="rect">
            <a:avLst/>
          </a:prstGeom>
        </p:spPr>
      </p:pic>
      <p:sp>
        <p:nvSpPr>
          <p:cNvPr id="4" name="Datumsplatzhalter 3">
            <a:extLst>
              <a:ext uri="{FF2B5EF4-FFF2-40B4-BE49-F238E27FC236}">
                <a16:creationId xmlns:a16="http://schemas.microsoft.com/office/drawing/2014/main" id="{16EFCAAA-5BA8-8856-DF19-912DCA9DF26C}"/>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93AF26F5-E09E-9993-4FE2-54044DE4536E}"/>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13CBE2EC-E2D6-82BB-3708-418FA08E9F89}"/>
              </a:ext>
            </a:extLst>
          </p:cNvPr>
          <p:cNvSpPr>
            <a:spLocks noGrp="1"/>
          </p:cNvSpPr>
          <p:nvPr>
            <p:ph type="sldNum" sz="quarter" idx="12"/>
          </p:nvPr>
        </p:nvSpPr>
        <p:spPr/>
        <p:txBody>
          <a:bodyPr/>
          <a:lstStyle/>
          <a:p>
            <a:fld id="{916E54D8-1015-4780-8F45-F433408B4EBC}" type="slidenum">
              <a:rPr lang="de-CH" smtClean="0"/>
              <a:pPr/>
              <a:t>4</a:t>
            </a:fld>
            <a:endParaRPr lang="de-CH"/>
          </a:p>
        </p:txBody>
      </p:sp>
      <p:sp>
        <p:nvSpPr>
          <p:cNvPr id="7" name="Rechteck: abgerundete Ecken 6">
            <a:extLst>
              <a:ext uri="{FF2B5EF4-FFF2-40B4-BE49-F238E27FC236}">
                <a16:creationId xmlns:a16="http://schemas.microsoft.com/office/drawing/2014/main" id="{D74BAC28-56CA-3B7B-C675-BBEFBF184A46}"/>
              </a:ext>
            </a:extLst>
          </p:cNvPr>
          <p:cNvSpPr/>
          <p:nvPr/>
        </p:nvSpPr>
        <p:spPr>
          <a:xfrm>
            <a:off x="6263013" y="4061132"/>
            <a:ext cx="3846786" cy="958673"/>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FF0000"/>
                </a:solidFill>
              </a:rPr>
              <a:t>Ajoutez l'article souhaité à votre panier dans la boutique.</a:t>
            </a:r>
            <a:endParaRPr lang="de-CH" dirty="0">
              <a:solidFill>
                <a:srgbClr val="FF0000"/>
              </a:solidFill>
            </a:endParaRPr>
          </a:p>
        </p:txBody>
      </p:sp>
    </p:spTree>
    <p:extLst>
      <p:ext uri="{BB962C8B-B14F-4D97-AF65-F5344CB8AC3E}">
        <p14:creationId xmlns:p14="http://schemas.microsoft.com/office/powerpoint/2010/main" val="189928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ACE1897-BBA9-F6FC-98C7-A0D644F3196A}"/>
              </a:ext>
            </a:extLst>
          </p:cNvPr>
          <p:cNvPicPr>
            <a:picLocks noChangeAspect="1"/>
          </p:cNvPicPr>
          <p:nvPr/>
        </p:nvPicPr>
        <p:blipFill>
          <a:blip r:embed="rId2"/>
          <a:stretch>
            <a:fillRect/>
          </a:stretch>
        </p:blipFill>
        <p:spPr>
          <a:xfrm>
            <a:off x="399556" y="1226786"/>
            <a:ext cx="10921607" cy="4419781"/>
          </a:xfrm>
          <a:prstGeom prst="rect">
            <a:avLst/>
          </a:prstGeom>
        </p:spPr>
      </p:pic>
      <p:sp>
        <p:nvSpPr>
          <p:cNvPr id="9" name="Titel 8">
            <a:extLst>
              <a:ext uri="{FF2B5EF4-FFF2-40B4-BE49-F238E27FC236}">
                <a16:creationId xmlns:a16="http://schemas.microsoft.com/office/drawing/2014/main" id="{0AB3A4E9-FB35-17F1-469E-ACD201709149}"/>
              </a:ext>
            </a:extLst>
          </p:cNvPr>
          <p:cNvSpPr>
            <a:spLocks noGrp="1"/>
          </p:cNvSpPr>
          <p:nvPr>
            <p:ph type="title"/>
          </p:nvPr>
        </p:nvSpPr>
        <p:spPr/>
        <p:txBody>
          <a:bodyPr/>
          <a:lstStyle/>
          <a:p>
            <a:endParaRPr lang="de-CH" dirty="0"/>
          </a:p>
        </p:txBody>
      </p:sp>
      <p:sp>
        <p:nvSpPr>
          <p:cNvPr id="6" name="Datumsplatzhalter 5">
            <a:extLst>
              <a:ext uri="{FF2B5EF4-FFF2-40B4-BE49-F238E27FC236}">
                <a16:creationId xmlns:a16="http://schemas.microsoft.com/office/drawing/2014/main" id="{3CECF99F-CFB7-ED5E-E786-FF751B336758}"/>
              </a:ext>
            </a:extLst>
          </p:cNvPr>
          <p:cNvSpPr>
            <a:spLocks noGrp="1"/>
          </p:cNvSpPr>
          <p:nvPr>
            <p:ph type="dt" sz="half" idx="10"/>
          </p:nvPr>
        </p:nvSpPr>
        <p:spPr/>
        <p:txBody>
          <a:bodyPr/>
          <a:lstStyle/>
          <a:p>
            <a:r>
              <a:rPr lang="de-DE"/>
              <a:t>15.06.2026</a:t>
            </a:r>
            <a:endParaRPr lang="de-CH"/>
          </a:p>
        </p:txBody>
      </p:sp>
      <p:sp>
        <p:nvSpPr>
          <p:cNvPr id="7" name="Fußzeilenplatzhalter 6">
            <a:extLst>
              <a:ext uri="{FF2B5EF4-FFF2-40B4-BE49-F238E27FC236}">
                <a16:creationId xmlns:a16="http://schemas.microsoft.com/office/drawing/2014/main" id="{66A82B25-CA6D-90FE-DE6F-707DA9049138}"/>
              </a:ext>
            </a:extLst>
          </p:cNvPr>
          <p:cNvSpPr>
            <a:spLocks noGrp="1"/>
          </p:cNvSpPr>
          <p:nvPr>
            <p:ph type="ftr" sz="quarter" idx="11"/>
          </p:nvPr>
        </p:nvSpPr>
        <p:spPr/>
        <p:txBody>
          <a:bodyPr/>
          <a:lstStyle/>
          <a:p>
            <a:r>
              <a:rPr lang="de-CH"/>
              <a:t>© suissetec | Laura Leibundgut und Carolin Schlevinski</a:t>
            </a:r>
          </a:p>
        </p:txBody>
      </p:sp>
      <p:sp>
        <p:nvSpPr>
          <p:cNvPr id="8" name="Foliennummernplatzhalter 7">
            <a:extLst>
              <a:ext uri="{FF2B5EF4-FFF2-40B4-BE49-F238E27FC236}">
                <a16:creationId xmlns:a16="http://schemas.microsoft.com/office/drawing/2014/main" id="{AD23F15E-606F-B45D-3DE5-42632845DA70}"/>
              </a:ext>
            </a:extLst>
          </p:cNvPr>
          <p:cNvSpPr>
            <a:spLocks noGrp="1"/>
          </p:cNvSpPr>
          <p:nvPr>
            <p:ph type="sldNum" sz="quarter" idx="12"/>
          </p:nvPr>
        </p:nvSpPr>
        <p:spPr/>
        <p:txBody>
          <a:bodyPr/>
          <a:lstStyle/>
          <a:p>
            <a:fld id="{916E54D8-1015-4780-8F45-F433408B4EBC}" type="slidenum">
              <a:rPr lang="de-CH" smtClean="0"/>
              <a:pPr/>
              <a:t>5</a:t>
            </a:fld>
            <a:endParaRPr lang="de-CH"/>
          </a:p>
        </p:txBody>
      </p:sp>
      <p:sp>
        <p:nvSpPr>
          <p:cNvPr id="13" name="Rechteck: abgerundete Ecken 12">
            <a:extLst>
              <a:ext uri="{FF2B5EF4-FFF2-40B4-BE49-F238E27FC236}">
                <a16:creationId xmlns:a16="http://schemas.microsoft.com/office/drawing/2014/main" id="{3B7A10FD-5893-75C1-303A-7AE578FC93E5}"/>
              </a:ext>
            </a:extLst>
          </p:cNvPr>
          <p:cNvSpPr/>
          <p:nvPr/>
        </p:nvSpPr>
        <p:spPr>
          <a:xfrm>
            <a:off x="915851" y="3988675"/>
            <a:ext cx="7723652" cy="42566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cxnSp>
        <p:nvCxnSpPr>
          <p:cNvPr id="15" name="Gerade Verbindung mit Pfeil 14">
            <a:extLst>
              <a:ext uri="{FF2B5EF4-FFF2-40B4-BE49-F238E27FC236}">
                <a16:creationId xmlns:a16="http://schemas.microsoft.com/office/drawing/2014/main" id="{37632554-8651-D03E-2DC9-D3DF4FFF85EF}"/>
              </a:ext>
            </a:extLst>
          </p:cNvPr>
          <p:cNvCxnSpPr/>
          <p:nvPr/>
        </p:nvCxnSpPr>
        <p:spPr>
          <a:xfrm flipV="1">
            <a:off x="870837" y="5328745"/>
            <a:ext cx="989494" cy="5360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 name="Rechteck: abgerundete Ecken 1">
            <a:extLst>
              <a:ext uri="{FF2B5EF4-FFF2-40B4-BE49-F238E27FC236}">
                <a16:creationId xmlns:a16="http://schemas.microsoft.com/office/drawing/2014/main" id="{C78D1575-A3E6-A450-2C62-E1451362A65F}"/>
              </a:ext>
            </a:extLst>
          </p:cNvPr>
          <p:cNvSpPr/>
          <p:nvPr/>
        </p:nvSpPr>
        <p:spPr>
          <a:xfrm>
            <a:off x="7593259" y="933318"/>
            <a:ext cx="4476953" cy="256373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FF0000"/>
                </a:solidFill>
              </a:rPr>
              <a:t>Si j'achète cet article en tant qu'entreprise ou section pour quelqu'un d'autre, par exemple un apprenti, je dois cocher la case correspondante et indiquer les coordonnées de cette personne. Si cette personne ne dispose pas encore d'un compte </a:t>
            </a:r>
            <a:r>
              <a:rPr lang="fr-FR" dirty="0" err="1">
                <a:solidFill>
                  <a:srgbClr val="FF0000"/>
                </a:solidFill>
              </a:rPr>
              <a:t>suissetec</a:t>
            </a:r>
            <a:r>
              <a:rPr lang="fr-FR" dirty="0">
                <a:solidFill>
                  <a:srgbClr val="FF0000"/>
                </a:solidFill>
              </a:rPr>
              <a:t>, un compte sera automatiquement créé et elle en sera informée par e-mail.</a:t>
            </a:r>
            <a:endParaRPr lang="de-CH" dirty="0">
              <a:solidFill>
                <a:srgbClr val="FF0000"/>
              </a:solidFill>
            </a:endParaRPr>
          </a:p>
        </p:txBody>
      </p:sp>
      <p:sp>
        <p:nvSpPr>
          <p:cNvPr id="4" name="Inhaltsplatzhalter 3">
            <a:extLst>
              <a:ext uri="{FF2B5EF4-FFF2-40B4-BE49-F238E27FC236}">
                <a16:creationId xmlns:a16="http://schemas.microsoft.com/office/drawing/2014/main" id="{FAA027E0-8BAD-596B-DB80-C013B5AD9730}"/>
              </a:ext>
            </a:extLst>
          </p:cNvPr>
          <p:cNvSpPr>
            <a:spLocks noGrp="1"/>
          </p:cNvSpPr>
          <p:nvPr>
            <p:ph idx="1"/>
          </p:nvPr>
        </p:nvSpPr>
        <p:spPr/>
        <p:txBody>
          <a:bodyPr/>
          <a:lstStyle/>
          <a:p>
            <a:endParaRPr lang="de-CH"/>
          </a:p>
        </p:txBody>
      </p:sp>
    </p:spTree>
    <p:extLst>
      <p:ext uri="{BB962C8B-B14F-4D97-AF65-F5344CB8AC3E}">
        <p14:creationId xmlns:p14="http://schemas.microsoft.com/office/powerpoint/2010/main" val="389884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D1F1CC2-4AEC-A428-0EF1-96372E9ECD43}"/>
              </a:ext>
            </a:extLst>
          </p:cNvPr>
          <p:cNvPicPr>
            <a:picLocks noChangeAspect="1"/>
          </p:cNvPicPr>
          <p:nvPr/>
        </p:nvPicPr>
        <p:blipFill>
          <a:blip r:embed="rId3"/>
          <a:stretch>
            <a:fillRect/>
          </a:stretch>
        </p:blipFill>
        <p:spPr>
          <a:xfrm>
            <a:off x="767526" y="1202499"/>
            <a:ext cx="11003589" cy="4915233"/>
          </a:xfrm>
          <a:prstGeom prst="rect">
            <a:avLst/>
          </a:prstGeom>
        </p:spPr>
      </p:pic>
      <p:sp>
        <p:nvSpPr>
          <p:cNvPr id="2" name="Titel 1">
            <a:extLst>
              <a:ext uri="{FF2B5EF4-FFF2-40B4-BE49-F238E27FC236}">
                <a16:creationId xmlns:a16="http://schemas.microsoft.com/office/drawing/2014/main" id="{B0ACC149-0C33-2EB3-E748-9E24A85FBE8E}"/>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E97B00A8-7E21-83B4-DE62-A186FAA6D58A}"/>
              </a:ext>
            </a:extLst>
          </p:cNvPr>
          <p:cNvSpPr>
            <a:spLocks noGrp="1"/>
          </p:cNvSpPr>
          <p:nvPr>
            <p:ph idx="1"/>
          </p:nvPr>
        </p:nvSpPr>
        <p:spPr/>
        <p:txBody>
          <a:bodyPr/>
          <a:lstStyle/>
          <a:p>
            <a:endParaRPr lang="de-CH"/>
          </a:p>
        </p:txBody>
      </p:sp>
      <p:sp>
        <p:nvSpPr>
          <p:cNvPr id="4" name="Datumsplatzhalter 3">
            <a:extLst>
              <a:ext uri="{FF2B5EF4-FFF2-40B4-BE49-F238E27FC236}">
                <a16:creationId xmlns:a16="http://schemas.microsoft.com/office/drawing/2014/main" id="{9D2DB74D-C63B-2888-9EE8-E9A07BB62BDB}"/>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30817F6E-DB74-FA1F-A064-74546931FDF0}"/>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7840C1E5-AC78-6600-3D1D-A189B9527DAF}"/>
              </a:ext>
            </a:extLst>
          </p:cNvPr>
          <p:cNvSpPr>
            <a:spLocks noGrp="1"/>
          </p:cNvSpPr>
          <p:nvPr>
            <p:ph type="sldNum" sz="quarter" idx="12"/>
          </p:nvPr>
        </p:nvSpPr>
        <p:spPr/>
        <p:txBody>
          <a:bodyPr/>
          <a:lstStyle/>
          <a:p>
            <a:fld id="{916E54D8-1015-4780-8F45-F433408B4EBC}" type="slidenum">
              <a:rPr lang="de-CH" smtClean="0"/>
              <a:pPr/>
              <a:t>6</a:t>
            </a:fld>
            <a:endParaRPr lang="de-CH"/>
          </a:p>
        </p:txBody>
      </p:sp>
      <p:sp>
        <p:nvSpPr>
          <p:cNvPr id="9" name="Rechteck: abgerundete Ecken 8">
            <a:extLst>
              <a:ext uri="{FF2B5EF4-FFF2-40B4-BE49-F238E27FC236}">
                <a16:creationId xmlns:a16="http://schemas.microsoft.com/office/drawing/2014/main" id="{1525B936-CA6C-3262-685F-DC10E13D5F0E}"/>
              </a:ext>
            </a:extLst>
          </p:cNvPr>
          <p:cNvSpPr/>
          <p:nvPr/>
        </p:nvSpPr>
        <p:spPr>
          <a:xfrm>
            <a:off x="6448925" y="1576442"/>
            <a:ext cx="1074821" cy="38069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cxnSp>
        <p:nvCxnSpPr>
          <p:cNvPr id="10" name="Gerade Verbindung mit Pfeil 9">
            <a:extLst>
              <a:ext uri="{FF2B5EF4-FFF2-40B4-BE49-F238E27FC236}">
                <a16:creationId xmlns:a16="http://schemas.microsoft.com/office/drawing/2014/main" id="{721C77CE-4CE2-D412-0933-1CB38DFB7311}"/>
              </a:ext>
            </a:extLst>
          </p:cNvPr>
          <p:cNvCxnSpPr/>
          <p:nvPr/>
        </p:nvCxnSpPr>
        <p:spPr>
          <a:xfrm flipV="1">
            <a:off x="915851" y="5704436"/>
            <a:ext cx="989494" cy="5360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1" name="Rechteck: abgerundete Ecken 10">
            <a:extLst>
              <a:ext uri="{FF2B5EF4-FFF2-40B4-BE49-F238E27FC236}">
                <a16:creationId xmlns:a16="http://schemas.microsoft.com/office/drawing/2014/main" id="{DF5D460B-EF9B-450D-B0E2-F9B6F5A9806F}"/>
              </a:ext>
            </a:extLst>
          </p:cNvPr>
          <p:cNvSpPr/>
          <p:nvPr/>
        </p:nvSpPr>
        <p:spPr>
          <a:xfrm>
            <a:off x="7315200" y="2837793"/>
            <a:ext cx="3846786" cy="1746733"/>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FF0000"/>
                </a:solidFill>
              </a:rPr>
              <a:t>À l'avenir, aucun code ne sera plus nécessaire pour activer le support pédagogique sur le portail </a:t>
            </a:r>
            <a:r>
              <a:rPr lang="fr-FR" dirty="0" err="1">
                <a:solidFill>
                  <a:srgbClr val="FF0000"/>
                </a:solidFill>
              </a:rPr>
              <a:t>suissetec</a:t>
            </a:r>
            <a:r>
              <a:rPr lang="fr-FR" dirty="0">
                <a:solidFill>
                  <a:srgbClr val="FF0000"/>
                </a:solidFill>
              </a:rPr>
              <a:t>. Cela se fera automatiquement.</a:t>
            </a:r>
            <a:endParaRPr lang="de-CH" dirty="0">
              <a:solidFill>
                <a:srgbClr val="FF0000"/>
              </a:solidFill>
            </a:endParaRPr>
          </a:p>
        </p:txBody>
      </p:sp>
    </p:spTree>
    <p:extLst>
      <p:ext uri="{BB962C8B-B14F-4D97-AF65-F5344CB8AC3E}">
        <p14:creationId xmlns:p14="http://schemas.microsoft.com/office/powerpoint/2010/main" val="187917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05A1F-FCFB-9253-4B79-BB11D7683420}"/>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2DD9F45F-3EE5-BB47-4CA2-F5BE8DBA3263}"/>
              </a:ext>
            </a:extLst>
          </p:cNvPr>
          <p:cNvPicPr>
            <a:picLocks noChangeAspect="1"/>
          </p:cNvPicPr>
          <p:nvPr/>
        </p:nvPicPr>
        <p:blipFill>
          <a:blip r:embed="rId2"/>
          <a:stretch>
            <a:fillRect/>
          </a:stretch>
        </p:blipFill>
        <p:spPr>
          <a:xfrm>
            <a:off x="614111" y="407310"/>
            <a:ext cx="9825616" cy="5803396"/>
          </a:xfrm>
          <a:prstGeom prst="rect">
            <a:avLst/>
          </a:prstGeom>
        </p:spPr>
      </p:pic>
      <p:sp>
        <p:nvSpPr>
          <p:cNvPr id="13" name="Titel 12">
            <a:extLst>
              <a:ext uri="{FF2B5EF4-FFF2-40B4-BE49-F238E27FC236}">
                <a16:creationId xmlns:a16="http://schemas.microsoft.com/office/drawing/2014/main" id="{3B61ACD9-3C79-561A-6048-14198C6EE716}"/>
              </a:ext>
            </a:extLst>
          </p:cNvPr>
          <p:cNvSpPr>
            <a:spLocks noGrp="1"/>
          </p:cNvSpPr>
          <p:nvPr>
            <p:ph type="title"/>
          </p:nvPr>
        </p:nvSpPr>
        <p:spPr/>
        <p:txBody>
          <a:bodyPr/>
          <a:lstStyle/>
          <a:p>
            <a:endParaRPr lang="de-CH"/>
          </a:p>
        </p:txBody>
      </p:sp>
      <p:sp>
        <p:nvSpPr>
          <p:cNvPr id="6" name="Datumsplatzhalter 5">
            <a:extLst>
              <a:ext uri="{FF2B5EF4-FFF2-40B4-BE49-F238E27FC236}">
                <a16:creationId xmlns:a16="http://schemas.microsoft.com/office/drawing/2014/main" id="{5DDF0B5E-1A85-4607-9166-E8FACB696280}"/>
              </a:ext>
            </a:extLst>
          </p:cNvPr>
          <p:cNvSpPr>
            <a:spLocks noGrp="1"/>
          </p:cNvSpPr>
          <p:nvPr>
            <p:ph type="dt" sz="half" idx="10"/>
          </p:nvPr>
        </p:nvSpPr>
        <p:spPr/>
        <p:txBody>
          <a:bodyPr/>
          <a:lstStyle/>
          <a:p>
            <a:r>
              <a:rPr lang="de-DE"/>
              <a:t>15.06.2026</a:t>
            </a:r>
            <a:endParaRPr lang="de-CH"/>
          </a:p>
        </p:txBody>
      </p:sp>
      <p:sp>
        <p:nvSpPr>
          <p:cNvPr id="7" name="Fußzeilenplatzhalter 6">
            <a:extLst>
              <a:ext uri="{FF2B5EF4-FFF2-40B4-BE49-F238E27FC236}">
                <a16:creationId xmlns:a16="http://schemas.microsoft.com/office/drawing/2014/main" id="{EE4E1911-9A3A-2FDC-AAC8-09FC5931EA36}"/>
              </a:ext>
            </a:extLst>
          </p:cNvPr>
          <p:cNvSpPr>
            <a:spLocks noGrp="1"/>
          </p:cNvSpPr>
          <p:nvPr>
            <p:ph type="ftr" sz="quarter" idx="11"/>
          </p:nvPr>
        </p:nvSpPr>
        <p:spPr/>
        <p:txBody>
          <a:bodyPr/>
          <a:lstStyle/>
          <a:p>
            <a:r>
              <a:rPr lang="de-CH"/>
              <a:t>© suissetec | Laura Leibundgut und Carolin Schlevinski</a:t>
            </a:r>
          </a:p>
        </p:txBody>
      </p:sp>
      <p:sp>
        <p:nvSpPr>
          <p:cNvPr id="8" name="Foliennummernplatzhalter 7">
            <a:extLst>
              <a:ext uri="{FF2B5EF4-FFF2-40B4-BE49-F238E27FC236}">
                <a16:creationId xmlns:a16="http://schemas.microsoft.com/office/drawing/2014/main" id="{B2782F6C-51E6-8785-0C36-B1332834C2B7}"/>
              </a:ext>
            </a:extLst>
          </p:cNvPr>
          <p:cNvSpPr>
            <a:spLocks noGrp="1"/>
          </p:cNvSpPr>
          <p:nvPr>
            <p:ph type="sldNum" sz="quarter" idx="12"/>
          </p:nvPr>
        </p:nvSpPr>
        <p:spPr/>
        <p:txBody>
          <a:bodyPr/>
          <a:lstStyle/>
          <a:p>
            <a:fld id="{916E54D8-1015-4780-8F45-F433408B4EBC}" type="slidenum">
              <a:rPr lang="de-CH" smtClean="0"/>
              <a:pPr/>
              <a:t>7</a:t>
            </a:fld>
            <a:endParaRPr lang="de-CH"/>
          </a:p>
        </p:txBody>
      </p:sp>
      <p:sp>
        <p:nvSpPr>
          <p:cNvPr id="17" name="Rechteck: abgerundete Ecken 16">
            <a:extLst>
              <a:ext uri="{FF2B5EF4-FFF2-40B4-BE49-F238E27FC236}">
                <a16:creationId xmlns:a16="http://schemas.microsoft.com/office/drawing/2014/main" id="{EC069D6C-2387-8363-A09B-656C3A0C8509}"/>
              </a:ext>
            </a:extLst>
          </p:cNvPr>
          <p:cNvSpPr/>
          <p:nvPr/>
        </p:nvSpPr>
        <p:spPr>
          <a:xfrm>
            <a:off x="778736" y="4642074"/>
            <a:ext cx="2148656" cy="147550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
        <p:nvSpPr>
          <p:cNvPr id="2" name="Rechteck: abgerundete Ecken 1">
            <a:extLst>
              <a:ext uri="{FF2B5EF4-FFF2-40B4-BE49-F238E27FC236}">
                <a16:creationId xmlns:a16="http://schemas.microsoft.com/office/drawing/2014/main" id="{C6910DC3-521E-366D-1BFA-7046C4E62FFE}"/>
              </a:ext>
            </a:extLst>
          </p:cNvPr>
          <p:cNvSpPr/>
          <p:nvPr/>
        </p:nvSpPr>
        <p:spPr>
          <a:xfrm>
            <a:off x="7528143" y="374382"/>
            <a:ext cx="3846786" cy="225446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FF0000"/>
                </a:solidFill>
              </a:rPr>
              <a:t>Les articles sous licence sont consultables dans le compte auquel ils ont été attribués, via « Médias numériques/Connaissances spécialisées &gt; Gestionnaire d'e-books ».</a:t>
            </a:r>
            <a:endParaRPr lang="de-CH" dirty="0">
              <a:solidFill>
                <a:srgbClr val="FF0000"/>
              </a:solidFill>
            </a:endParaRPr>
          </a:p>
        </p:txBody>
      </p:sp>
    </p:spTree>
    <p:extLst>
      <p:ext uri="{BB962C8B-B14F-4D97-AF65-F5344CB8AC3E}">
        <p14:creationId xmlns:p14="http://schemas.microsoft.com/office/powerpoint/2010/main" val="342522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3DD19-2D7E-FFE7-058F-FF1125FD6C1C}"/>
            </a:ext>
          </a:extLst>
        </p:cNvPr>
        <p:cNvGrpSpPr/>
        <p:nvPr/>
      </p:nvGrpSpPr>
      <p:grpSpPr>
        <a:xfrm>
          <a:off x="0" y="0"/>
          <a:ext cx="0" cy="0"/>
          <a:chOff x="0" y="0"/>
          <a:chExt cx="0" cy="0"/>
        </a:xfrm>
      </p:grpSpPr>
      <p:pic>
        <p:nvPicPr>
          <p:cNvPr id="10" name="Grafik 9">
            <a:extLst>
              <a:ext uri="{FF2B5EF4-FFF2-40B4-BE49-F238E27FC236}">
                <a16:creationId xmlns:a16="http://schemas.microsoft.com/office/drawing/2014/main" id="{AFAE5CC8-CDF3-0B82-2DAA-33C084E79877}"/>
              </a:ext>
            </a:extLst>
          </p:cNvPr>
          <p:cNvPicPr>
            <a:picLocks noChangeAspect="1"/>
          </p:cNvPicPr>
          <p:nvPr/>
        </p:nvPicPr>
        <p:blipFill>
          <a:blip r:embed="rId2"/>
          <a:stretch>
            <a:fillRect/>
          </a:stretch>
        </p:blipFill>
        <p:spPr>
          <a:xfrm>
            <a:off x="476325" y="554907"/>
            <a:ext cx="10834152" cy="5007562"/>
          </a:xfrm>
          <a:prstGeom prst="rect">
            <a:avLst/>
          </a:prstGeom>
        </p:spPr>
      </p:pic>
      <p:sp>
        <p:nvSpPr>
          <p:cNvPr id="2" name="Titel 1">
            <a:extLst>
              <a:ext uri="{FF2B5EF4-FFF2-40B4-BE49-F238E27FC236}">
                <a16:creationId xmlns:a16="http://schemas.microsoft.com/office/drawing/2014/main" id="{654E9442-0017-EE5E-C6AF-32A1E7F0C673}"/>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3E77555F-96B7-D55C-1EAB-2961B90E3FE7}"/>
              </a:ext>
            </a:extLst>
          </p:cNvPr>
          <p:cNvSpPr>
            <a:spLocks noGrp="1"/>
          </p:cNvSpPr>
          <p:nvPr>
            <p:ph idx="1"/>
          </p:nvPr>
        </p:nvSpPr>
        <p:spPr/>
        <p:txBody>
          <a:bodyPr/>
          <a:lstStyle/>
          <a:p>
            <a:endParaRPr lang="de-CH"/>
          </a:p>
        </p:txBody>
      </p:sp>
      <p:sp>
        <p:nvSpPr>
          <p:cNvPr id="4" name="Datumsplatzhalter 3">
            <a:extLst>
              <a:ext uri="{FF2B5EF4-FFF2-40B4-BE49-F238E27FC236}">
                <a16:creationId xmlns:a16="http://schemas.microsoft.com/office/drawing/2014/main" id="{7E93A72F-96C6-34D9-6161-B0D1A2E34839}"/>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A72E34E1-08E4-4814-8983-34BDEF095E9F}"/>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5272AA17-498A-898A-DC18-AFF70A68038C}"/>
              </a:ext>
            </a:extLst>
          </p:cNvPr>
          <p:cNvSpPr>
            <a:spLocks noGrp="1"/>
          </p:cNvSpPr>
          <p:nvPr>
            <p:ph type="sldNum" sz="quarter" idx="12"/>
          </p:nvPr>
        </p:nvSpPr>
        <p:spPr/>
        <p:txBody>
          <a:bodyPr/>
          <a:lstStyle/>
          <a:p>
            <a:fld id="{916E54D8-1015-4780-8F45-F433408B4EBC}" type="slidenum">
              <a:rPr lang="de-CH" smtClean="0"/>
              <a:pPr/>
              <a:t>8</a:t>
            </a:fld>
            <a:endParaRPr lang="de-CH"/>
          </a:p>
        </p:txBody>
      </p:sp>
      <p:sp>
        <p:nvSpPr>
          <p:cNvPr id="9" name="Rechteck: abgerundete Ecken 8">
            <a:extLst>
              <a:ext uri="{FF2B5EF4-FFF2-40B4-BE49-F238E27FC236}">
                <a16:creationId xmlns:a16="http://schemas.microsoft.com/office/drawing/2014/main" id="{3E261B49-C70F-002E-3C9D-A5245F46FCFF}"/>
              </a:ext>
            </a:extLst>
          </p:cNvPr>
          <p:cNvSpPr/>
          <p:nvPr/>
        </p:nvSpPr>
        <p:spPr>
          <a:xfrm>
            <a:off x="1209686" y="3408946"/>
            <a:ext cx="2148656" cy="147550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237904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515789E5-A270-54AC-42D4-E5A33DCB65D2}"/>
              </a:ext>
            </a:extLst>
          </p:cNvPr>
          <p:cNvPicPr>
            <a:picLocks noChangeAspect="1"/>
          </p:cNvPicPr>
          <p:nvPr/>
        </p:nvPicPr>
        <p:blipFill>
          <a:blip r:embed="rId2"/>
          <a:stretch>
            <a:fillRect/>
          </a:stretch>
        </p:blipFill>
        <p:spPr>
          <a:xfrm>
            <a:off x="820733" y="815481"/>
            <a:ext cx="11194002" cy="5383943"/>
          </a:xfrm>
          <a:prstGeom prst="rect">
            <a:avLst/>
          </a:prstGeom>
        </p:spPr>
      </p:pic>
      <p:sp>
        <p:nvSpPr>
          <p:cNvPr id="2" name="Titel 1">
            <a:extLst>
              <a:ext uri="{FF2B5EF4-FFF2-40B4-BE49-F238E27FC236}">
                <a16:creationId xmlns:a16="http://schemas.microsoft.com/office/drawing/2014/main" id="{D9638751-6CA7-B3CF-670B-26958C4B15F8}"/>
              </a:ext>
            </a:extLst>
          </p:cNvPr>
          <p:cNvSpPr>
            <a:spLocks noGrp="1"/>
          </p:cNvSpPr>
          <p:nvPr>
            <p:ph type="title"/>
          </p:nvPr>
        </p:nvSpPr>
        <p:spPr/>
        <p:txBody>
          <a:bodyPr/>
          <a:lstStyle/>
          <a:p>
            <a:endParaRPr lang="de-CH"/>
          </a:p>
        </p:txBody>
      </p:sp>
      <p:sp>
        <p:nvSpPr>
          <p:cNvPr id="4" name="Datumsplatzhalter 3">
            <a:extLst>
              <a:ext uri="{FF2B5EF4-FFF2-40B4-BE49-F238E27FC236}">
                <a16:creationId xmlns:a16="http://schemas.microsoft.com/office/drawing/2014/main" id="{C7BF390F-4C5F-B1D9-2558-350197A8B1F0}"/>
              </a:ext>
            </a:extLst>
          </p:cNvPr>
          <p:cNvSpPr>
            <a:spLocks noGrp="1"/>
          </p:cNvSpPr>
          <p:nvPr>
            <p:ph type="dt" sz="half" idx="10"/>
          </p:nvPr>
        </p:nvSpPr>
        <p:spPr/>
        <p:txBody>
          <a:bodyPr/>
          <a:lstStyle/>
          <a:p>
            <a:r>
              <a:rPr lang="de-DE"/>
              <a:t>15.06.2026</a:t>
            </a:r>
            <a:endParaRPr lang="de-CH"/>
          </a:p>
        </p:txBody>
      </p:sp>
      <p:sp>
        <p:nvSpPr>
          <p:cNvPr id="5" name="Fußzeilenplatzhalter 4">
            <a:extLst>
              <a:ext uri="{FF2B5EF4-FFF2-40B4-BE49-F238E27FC236}">
                <a16:creationId xmlns:a16="http://schemas.microsoft.com/office/drawing/2014/main" id="{FE2E5BC1-7DE2-CC94-37AC-F660C0B325D6}"/>
              </a:ext>
            </a:extLst>
          </p:cNvPr>
          <p:cNvSpPr>
            <a:spLocks noGrp="1"/>
          </p:cNvSpPr>
          <p:nvPr>
            <p:ph type="ftr" sz="quarter" idx="11"/>
          </p:nvPr>
        </p:nvSpPr>
        <p:spPr/>
        <p:txBody>
          <a:bodyPr/>
          <a:lstStyle/>
          <a:p>
            <a:r>
              <a:rPr lang="de-CH"/>
              <a:t>© suissetec | Laura Leibundgut und Carolin Schlevinski</a:t>
            </a:r>
          </a:p>
        </p:txBody>
      </p:sp>
      <p:sp>
        <p:nvSpPr>
          <p:cNvPr id="6" name="Foliennummernplatzhalter 5">
            <a:extLst>
              <a:ext uri="{FF2B5EF4-FFF2-40B4-BE49-F238E27FC236}">
                <a16:creationId xmlns:a16="http://schemas.microsoft.com/office/drawing/2014/main" id="{334F3F1B-5212-A175-611D-468E4EE1A6ED}"/>
              </a:ext>
            </a:extLst>
          </p:cNvPr>
          <p:cNvSpPr>
            <a:spLocks noGrp="1"/>
          </p:cNvSpPr>
          <p:nvPr>
            <p:ph type="sldNum" sz="quarter" idx="12"/>
          </p:nvPr>
        </p:nvSpPr>
        <p:spPr/>
        <p:txBody>
          <a:bodyPr/>
          <a:lstStyle/>
          <a:p>
            <a:fld id="{916E54D8-1015-4780-8F45-F433408B4EBC}" type="slidenum">
              <a:rPr lang="de-CH" smtClean="0"/>
              <a:pPr/>
              <a:t>9</a:t>
            </a:fld>
            <a:endParaRPr lang="de-CH"/>
          </a:p>
        </p:txBody>
      </p:sp>
      <p:sp>
        <p:nvSpPr>
          <p:cNvPr id="9" name="Rechteck: abgerundete Ecken 8">
            <a:extLst>
              <a:ext uri="{FF2B5EF4-FFF2-40B4-BE49-F238E27FC236}">
                <a16:creationId xmlns:a16="http://schemas.microsoft.com/office/drawing/2014/main" id="{A99FAC98-BAEC-C3D1-73E8-8A17468AA0F8}"/>
              </a:ext>
            </a:extLst>
          </p:cNvPr>
          <p:cNvSpPr/>
          <p:nvPr/>
        </p:nvSpPr>
        <p:spPr>
          <a:xfrm>
            <a:off x="9352546" y="2502369"/>
            <a:ext cx="2473531" cy="80230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3958362245"/>
      </p:ext>
    </p:extLst>
  </p:cSld>
  <p:clrMapOvr>
    <a:masterClrMapping/>
  </p:clrMapOvr>
</p:sld>
</file>

<file path=ppt/theme/theme1.xml><?xml version="1.0" encoding="utf-8"?>
<a:theme xmlns:a="http://schemas.openxmlformats.org/drawingml/2006/main" name="Suisstec">
  <a:themeElements>
    <a:clrScheme name="Benutzerdefiniert 1">
      <a:dk1>
        <a:sysClr val="windowText" lastClr="000000"/>
      </a:dk1>
      <a:lt1>
        <a:sysClr val="window" lastClr="FFFFFF"/>
      </a:lt1>
      <a:dk2>
        <a:srgbClr val="000000"/>
      </a:dk2>
      <a:lt2>
        <a:srgbClr val="FFFFFF"/>
      </a:lt2>
      <a:accent1>
        <a:srgbClr val="2DAAD2"/>
      </a:accent1>
      <a:accent2>
        <a:srgbClr val="DC323C"/>
      </a:accent2>
      <a:accent3>
        <a:srgbClr val="FFC83C"/>
      </a:accent3>
      <a:accent4>
        <a:srgbClr val="A53C6E"/>
      </a:accent4>
      <a:accent5>
        <a:srgbClr val="C8D225"/>
      </a:accent5>
      <a:accent6>
        <a:srgbClr val="EB7D4B"/>
      </a:accent6>
      <a:hlink>
        <a:srgbClr val="DC323C"/>
      </a:hlink>
      <a:folHlink>
        <a:srgbClr val="C8C8C8"/>
      </a:folHlink>
    </a:clrScheme>
    <a:fontScheme name="SUI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EA8CE"/>
        </a:solidFill>
        <a:ln>
          <a:noFill/>
        </a:ln>
      </a:spPr>
      <a:bodyPr rtlCol="0" anchor="ctr"/>
      <a:lstStyle>
        <a:defPPr algn="ctr">
          <a:defRPr>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361950" indent="-361950" algn="l">
          <a:spcAft>
            <a:spcPts val="600"/>
          </a:spcAft>
          <a:buFont typeface="Arial" panose="020B0604020202020204" pitchFamily="34" charset="0"/>
          <a:buChar char="•"/>
          <a:defRPr dirty="0" err="1"/>
        </a:defPPr>
      </a:lstStyle>
    </a:txDef>
  </a:objectDefaults>
  <a:extraClrSchemeLst/>
  <a:custClrLst>
    <a:custClr name="HG">
      <a:srgbClr val="F3F4F4"/>
    </a:custClr>
    <a:custClr name="Neutral">
      <a:srgbClr val="C8C8C8"/>
    </a:custClr>
  </a:custClrLst>
  <a:extLst>
    <a:ext uri="{05A4C25C-085E-4340-85A3-A5531E510DB2}">
      <thm15:themeFamily xmlns:thm15="http://schemas.microsoft.com/office/thememl/2012/main" name="Präsentation5" id="{013AEFDF-8F11-4A6A-8825-DF5BD742181F}" vid="{3457D5B5-EB44-4348-8CC1-26978DEB507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4E31ECF536D1945A2DF0B0D4120DE0E" ma:contentTypeVersion="20" ma:contentTypeDescription="Ein neues Dokument erstellen." ma:contentTypeScope="" ma:versionID="0db33225bff16d6b47a75bb846f95e6f">
  <xsd:schema xmlns:xsd="http://www.w3.org/2001/XMLSchema" xmlns:xs="http://www.w3.org/2001/XMLSchema" xmlns:p="http://schemas.microsoft.com/office/2006/metadata/properties" xmlns:ns2="9fc86f87-9b69-4d79-93aa-4949d903621c" xmlns:ns3="89207743-30b1-49f8-b33b-d2575d96e9d1" targetNamespace="http://schemas.microsoft.com/office/2006/metadata/properties" ma:root="true" ma:fieldsID="c45d4a48189d471de516a01db0295b21" ns2:_="" ns3:_="">
    <xsd:import namespace="9fc86f87-9b69-4d79-93aa-4949d903621c"/>
    <xsd:import namespace="89207743-30b1-49f8-b33b-d2575d96e9d1"/>
    <xsd:element name="properties">
      <xsd:complexType>
        <xsd:sequence>
          <xsd:element name="documentManagement">
            <xsd:complexType>
              <xsd:all>
                <xsd:element ref="ns2:TaxKeywordTaxHTField" minOccurs="0"/>
                <xsd:element ref="ns2:TaxCatchAll" minOccurs="0"/>
                <xsd:element ref="ns3:MediaServiceAutoTags" minOccurs="0"/>
                <xsd:element ref="ns3:m7aa2674883f455cae96e89d73cb7650" minOccurs="0"/>
                <xsd:element ref="ns3:MediaServiceMetadata" minOccurs="0"/>
                <xsd:element ref="ns3:MediaServiceFastMetadata" minOccurs="0"/>
                <xsd:element ref="ns2:SharedWithUsers" minOccurs="0"/>
                <xsd:element ref="ns2:SharedWithDetails"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86f87-9b69-4d79-93aa-4949d903621c"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Unternehmensstichwörter" ma:fieldId="{23f27201-bee3-471e-b2e7-b64fd8b7ca38}" ma:taxonomyMulti="true" ma:sspId="855e60b5-7c41-4c32-84a4-9e4b6a9d66bf"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9f2f0867-a5d6-48a8-8077-92884e0ad65b}" ma:internalName="TaxCatchAll" ma:showField="CatchAllData" ma:web="9fc86f87-9b69-4d79-93aa-4949d903621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207743-30b1-49f8-b33b-d2575d96e9d1" elementFormDefault="qualified">
    <xsd:import namespace="http://schemas.microsoft.com/office/2006/documentManagement/types"/>
    <xsd:import namespace="http://schemas.microsoft.com/office/infopath/2007/PartnerControls"/>
    <xsd:element name="MediaServiceAutoTags" ma:index="11" nillable="true" ma:displayName="Tags" ma:description="" ma:internalName="MediaServiceAutoTags" ma:readOnly="true">
      <xsd:simpleType>
        <xsd:restriction base="dms:Text"/>
      </xsd:simpleType>
    </xsd:element>
    <xsd:element name="m7aa2674883f455cae96e89d73cb7650" ma:index="13" nillable="true" ma:taxonomy="true" ma:internalName="m7aa2674883f455cae96e89d73cb7650" ma:taxonomyFieldName="ManagedKeyword" ma:displayName="Gruppen Tag" ma:default="" ma:fieldId="{67aa2674-883f-455c-ae96-e89d73cb7650}" ma:taxonomyMulti="true" ma:sspId="855e60b5-7c41-4c32-84a4-9e4b6a9d66bf" ma:termSetId="d5a49cda-06ce-400c-a7a4-cfdc8cb3f84e"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855e60b5-7c41-4c32-84a4-9e4b6a9d66bf"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Location" ma:index="2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fc86f87-9b69-4d79-93aa-4949d903621c">
      <Value>1342</Value>
      <Value>1205</Value>
      <Value>1294</Value>
      <Value>1293</Value>
      <Value>1343</Value>
    </TaxCatchAll>
    <TaxKeywordTaxHTField xmlns="9fc86f87-9b69-4d79-93aa-4949d903621c">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0f2a4bcb-6fa9-4089-8dd7-f9a517b6361a</TermId>
        </TermInfo>
        <TermInfo xmlns="http://schemas.microsoft.com/office/infopath/2007/PartnerControls">
          <TermName xmlns="http://schemas.microsoft.com/office/infopath/2007/PartnerControls">Präsentation</TermName>
          <TermId xmlns="http://schemas.microsoft.com/office/infopath/2007/PartnerControls">da6e372a-a3db-41fb-83ed-64a690f58063</TermId>
        </TermInfo>
        <TermInfo xmlns="http://schemas.microsoft.com/office/infopath/2007/PartnerControls">
          <TermName xmlns="http://schemas.microsoft.com/office/infopath/2007/PartnerControls">Vorlage</TermName>
          <TermId xmlns="http://schemas.microsoft.com/office/infopath/2007/PartnerControls">dde5d06f-6ca8-4e38-bb6e-53142de7cb5a</TermId>
        </TermInfo>
        <TermInfo xmlns="http://schemas.microsoft.com/office/infopath/2007/PartnerControls">
          <TermName xmlns="http://schemas.microsoft.com/office/infopath/2007/PartnerControls">Zürich</TermName>
          <TermId xmlns="http://schemas.microsoft.com/office/infopath/2007/PartnerControls">c04c6391-fc10-44aa-bd3a-5af50200f58f</TermId>
        </TermInfo>
        <TermInfo xmlns="http://schemas.microsoft.com/office/infopath/2007/PartnerControls">
          <TermName xmlns="http://schemas.microsoft.com/office/infopath/2007/PartnerControls">Deutsch</TermName>
          <TermId xmlns="http://schemas.microsoft.com/office/infopath/2007/PartnerControls">c2fc4a65-021f-41fe-8e12-8f194a672443</TermId>
        </TermInfo>
      </Terms>
    </TaxKeywordTaxHTField>
    <m7aa2674883f455cae96e89d73cb7650 xmlns="89207743-30b1-49f8-b33b-d2575d96e9d1">
      <Terms xmlns="http://schemas.microsoft.com/office/infopath/2007/PartnerControls"/>
    </m7aa2674883f455cae96e89d73cb7650>
    <lcf76f155ced4ddcb4097134ff3c332f xmlns="89207743-30b1-49f8-b33b-d2575d96e9d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B132A2-AB13-46FD-A64F-13B006035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86f87-9b69-4d79-93aa-4949d903621c"/>
    <ds:schemaRef ds:uri="89207743-30b1-49f8-b33b-d2575d96e9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C0A562-25FD-425F-846B-1038F24C293C}">
  <ds:schemaRefs>
    <ds:schemaRef ds:uri="9fc86f87-9b69-4d79-93aa-4949d903621c"/>
    <ds:schemaRef ds:uri="d20495f1-e9c9-495c-9777-3879d1f8bf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9207743-30b1-49f8-b33b-d2575d96e9d1"/>
  </ds:schemaRefs>
</ds:datastoreItem>
</file>

<file path=customXml/itemProps3.xml><?xml version="1.0" encoding="utf-8"?>
<ds:datastoreItem xmlns:ds="http://schemas.openxmlformats.org/officeDocument/2006/customXml" ds:itemID="{66F85134-331D-43BC-A3E4-BF4F9F3848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Präsentationsvorlage suissetec DE</Template>
  <TotalTime>0</TotalTime>
  <Words>994</Words>
  <Application>Microsoft Office PowerPoint</Application>
  <PresentationFormat>Breitbild</PresentationFormat>
  <Paragraphs>140</Paragraphs>
  <Slides>31</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Aptos</vt:lpstr>
      <vt:lpstr>Arial</vt:lpstr>
      <vt:lpstr>Calibri</vt:lpstr>
      <vt:lpstr>Wingdings</vt:lpstr>
      <vt:lpstr>Suisstec</vt:lpstr>
      <vt:lpstr>Introduction au gestionnaire de livres électroniques et aux médias numériques</vt:lpstr>
      <vt:lpstr>Ordre du jour</vt:lpstr>
      <vt:lpstr>Accès aux supports pédagogiques à partir de 2026 (nouveau système)</vt:lpstr>
      <vt:lpstr>PowerPoint-Präsentation</vt:lpstr>
      <vt:lpstr>PowerPoint-Präsentation</vt:lpstr>
      <vt:lpstr>PowerPoint-Präsentation</vt:lpstr>
      <vt:lpstr>PowerPoint-Präsentation</vt:lpstr>
      <vt:lpstr>PowerPoint-Präsentation</vt:lpstr>
      <vt:lpstr>PowerPoint-Präsentation</vt:lpstr>
      <vt:lpstr>Le gestionnaire d'e-books suissetec : qu'est-ce que c'est et à quoi sert-il ?</vt:lpstr>
      <vt:lpstr>PowerPoint-Präsentation</vt:lpstr>
      <vt:lpstr>PowerPoint-Präsentation</vt:lpstr>
      <vt:lpstr>PowerPoint-Präsentation</vt:lpstr>
      <vt:lpstr>PowerPoint-Präsentation</vt:lpstr>
      <vt:lpstr>PowerPoint-Präsentation</vt:lpstr>
      <vt:lpstr>Bibliothèque multimédia</vt:lpstr>
      <vt:lpstr>Différences entre l'environnement personnel et l'environnement professionnel</vt:lpstr>
      <vt:lpstr>PowerPoint-Präsentation</vt:lpstr>
      <vt:lpstr>Mandantenwechsel</vt:lpstr>
      <vt:lpstr>PowerPoint-Präsentation</vt:lpstr>
      <vt:lpstr>PowerPoint-Präsentation</vt:lpstr>
      <vt:lpstr>PowerPoint-Präsentation</vt:lpstr>
      <vt:lpstr>PowerPoint-Präsentation</vt:lpstr>
      <vt:lpstr>Ajouter des personnes à un compte d'entreprise</vt:lpstr>
      <vt:lpstr>Normes et directives dans la formation initiale : ensembles et responsabilités</vt:lpstr>
      <vt:lpstr>Arbre de décision</vt:lpstr>
      <vt:lpstr>Kits avec ou sans normes et directives</vt:lpstr>
      <vt:lpstr>Foire aux questions</vt:lpstr>
      <vt:lpstr>PowerPoint-Präsentation</vt:lpstr>
      <vt:lpstr>Vos interlocuteurs chez suissetec</vt:lpstr>
      <vt:lpstr>Merci beaucoup!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Mattle Fabienne</dc:creator>
  <cp:keywords>Präsentation; Powerpoint; Zürich; Vorlage; Deutsch</cp:keywords>
  <cp:lastModifiedBy>Leibundgut Laura</cp:lastModifiedBy>
  <cp:revision>43</cp:revision>
  <dcterms:created xsi:type="dcterms:W3CDTF">2025-08-13T05:53:11Z</dcterms:created>
  <dcterms:modified xsi:type="dcterms:W3CDTF">2026-06-24T08:49:10Z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anagedKeyword">
    <vt:lpwstr/>
  </property>
  <property fmtid="{D5CDD505-2E9C-101B-9397-08002B2CF9AE}" pid="4" name="TaxKeyword">
    <vt:lpwstr>1343;#Powerpoint|0f2a4bcb-6fa9-4089-8dd7-f9a517b6361a;#1342;#Präsentation|da6e372a-a3db-41fb-83ed-64a690f58063;#1293;#Vorlage|dde5d06f-6ca8-4e38-bb6e-53142de7cb5a;#1294;#Zürich|c04c6391-fc10-44aa-bd3a-5af50200f58f;#1205;#Deutsch|c2fc4a65-021f-41fe-8e12-8f194a672443</vt:lpwstr>
  </property>
  <property fmtid="{D5CDD505-2E9C-101B-9397-08002B2CF9AE}" pid="5" name="ContentTypeId">
    <vt:lpwstr>0x01010084E31ECF536D1945A2DF0B0D4120DE0E</vt:lpwstr>
  </property>
</Properties>
</file>