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xml" ContentType="application/inkml+xml"/>
  <Override PartName="/ppt/ink/ink2.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9"/>
  </p:notesMasterIdLst>
  <p:handoutMasterIdLst>
    <p:handoutMasterId r:id="rId50"/>
  </p:handoutMasterIdLst>
  <p:sldIdLst>
    <p:sldId id="273" r:id="rId5"/>
    <p:sldId id="271" r:id="rId6"/>
    <p:sldId id="298" r:id="rId7"/>
    <p:sldId id="326" r:id="rId8"/>
    <p:sldId id="278" r:id="rId9"/>
    <p:sldId id="299" r:id="rId10"/>
    <p:sldId id="283" r:id="rId11"/>
    <p:sldId id="284" r:id="rId12"/>
    <p:sldId id="285" r:id="rId13"/>
    <p:sldId id="287" r:id="rId14"/>
    <p:sldId id="292" r:id="rId15"/>
    <p:sldId id="293" r:id="rId16"/>
    <p:sldId id="294" r:id="rId17"/>
    <p:sldId id="295" r:id="rId18"/>
    <p:sldId id="296" r:id="rId19"/>
    <p:sldId id="297" r:id="rId20"/>
    <p:sldId id="300" r:id="rId21"/>
    <p:sldId id="289" r:id="rId22"/>
    <p:sldId id="302" r:id="rId23"/>
    <p:sldId id="304" r:id="rId24"/>
    <p:sldId id="305" r:id="rId25"/>
    <p:sldId id="306" r:id="rId26"/>
    <p:sldId id="288" r:id="rId27"/>
    <p:sldId id="307" r:id="rId28"/>
    <p:sldId id="308" r:id="rId29"/>
    <p:sldId id="309" r:id="rId30"/>
    <p:sldId id="310" r:id="rId31"/>
    <p:sldId id="311" r:id="rId32"/>
    <p:sldId id="312" r:id="rId33"/>
    <p:sldId id="322" r:id="rId34"/>
    <p:sldId id="323" r:id="rId35"/>
    <p:sldId id="324" r:id="rId36"/>
    <p:sldId id="325" r:id="rId37"/>
    <p:sldId id="290" r:id="rId38"/>
    <p:sldId id="313" r:id="rId39"/>
    <p:sldId id="315" r:id="rId40"/>
    <p:sldId id="316" r:id="rId41"/>
    <p:sldId id="327" r:id="rId42"/>
    <p:sldId id="318" r:id="rId43"/>
    <p:sldId id="291" r:id="rId44"/>
    <p:sldId id="319" r:id="rId45"/>
    <p:sldId id="320" r:id="rId46"/>
    <p:sldId id="321" r:id="rId47"/>
    <p:sldId id="272" r:id="rId48"/>
  </p:sldIdLst>
  <p:sldSz cx="9144000" cy="5143500" type="screen16x9"/>
  <p:notesSz cx="6858000" cy="9144000"/>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man Vincenz" initials="RV" lastIdx="1" clrIdx="0">
    <p:extLst>
      <p:ext uri="{19B8F6BF-5375-455C-9EA6-DF929625EA0E}">
        <p15:presenceInfo xmlns:p15="http://schemas.microsoft.com/office/powerpoint/2012/main" userId="fa87691130ee04f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A9A"/>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893A21-D86D-4547-8707-F2C9D10AF8C4}" v="8" dt="2021-12-10T09:45:42.816"/>
    <p1510:client id="{7D65B5BE-E4D4-4553-BB46-80EE7D555983}" v="12" dt="2021-12-09T16:56:59.35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75" autoAdjust="0"/>
  </p:normalViewPr>
  <p:slideViewPr>
    <p:cSldViewPr snapToGrid="0">
      <p:cViewPr varScale="1">
        <p:scale>
          <a:sx n="79" d="100"/>
          <a:sy n="79" d="100"/>
        </p:scale>
        <p:origin x="90" y="64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stler Judith" userId="e53cb4a9-b8a1-4d32-b57d-35153d0a91ca" providerId="ADAL" clId="{7D65B5BE-E4D4-4553-BB46-80EE7D555983}"/>
    <pc:docChg chg="undo redo custSel modSld modMainMaster">
      <pc:chgData name="Kistler Judith" userId="e53cb4a9-b8a1-4d32-b57d-35153d0a91ca" providerId="ADAL" clId="{7D65B5BE-E4D4-4553-BB46-80EE7D555983}" dt="2021-12-09T16:57:24.639" v="83" actId="1076"/>
      <pc:docMkLst>
        <pc:docMk/>
      </pc:docMkLst>
      <pc:sldChg chg="addSp delSp modSp mod">
        <pc:chgData name="Kistler Judith" userId="e53cb4a9-b8a1-4d32-b57d-35153d0a91ca" providerId="ADAL" clId="{7D65B5BE-E4D4-4553-BB46-80EE7D555983}" dt="2021-12-09T16:57:24.639" v="83" actId="1076"/>
        <pc:sldMkLst>
          <pc:docMk/>
          <pc:sldMk cId="898514532" sldId="271"/>
        </pc:sldMkLst>
        <pc:picChg chg="add del">
          <ac:chgData name="Kistler Judith" userId="e53cb4a9-b8a1-4d32-b57d-35153d0a91ca" providerId="ADAL" clId="{7D65B5BE-E4D4-4553-BB46-80EE7D555983}" dt="2021-12-09T16:56:58.864" v="74" actId="478"/>
          <ac:picMkLst>
            <pc:docMk/>
            <pc:sldMk cId="898514532" sldId="271"/>
            <ac:picMk id="3" creationId="{FF9D08B0-2FFA-4D1C-9547-AA49A9C1139E}"/>
          </ac:picMkLst>
        </pc:picChg>
        <pc:picChg chg="add del mod">
          <ac:chgData name="Kistler Judith" userId="e53cb4a9-b8a1-4d32-b57d-35153d0a91ca" providerId="ADAL" clId="{7D65B5BE-E4D4-4553-BB46-80EE7D555983}" dt="2021-12-09T16:49:39.276" v="6"/>
          <ac:picMkLst>
            <pc:docMk/>
            <pc:sldMk cId="898514532" sldId="271"/>
            <ac:picMk id="4" creationId="{A28F83EB-80AE-4DD6-B92B-686E85F3DBB0}"/>
          </ac:picMkLst>
        </pc:picChg>
        <pc:picChg chg="add mod">
          <ac:chgData name="Kistler Judith" userId="e53cb4a9-b8a1-4d32-b57d-35153d0a91ca" providerId="ADAL" clId="{7D65B5BE-E4D4-4553-BB46-80EE7D555983}" dt="2021-12-09T16:57:24.639" v="83" actId="1076"/>
          <ac:picMkLst>
            <pc:docMk/>
            <pc:sldMk cId="898514532" sldId="271"/>
            <ac:picMk id="5" creationId="{83E26C48-8A84-4EEC-A1FF-1FBD4C0D97E8}"/>
          </ac:picMkLst>
        </pc:picChg>
      </pc:sldChg>
      <pc:sldChg chg="modSp mod">
        <pc:chgData name="Kistler Judith" userId="e53cb4a9-b8a1-4d32-b57d-35153d0a91ca" providerId="ADAL" clId="{7D65B5BE-E4D4-4553-BB46-80EE7D555983}" dt="2021-12-09T16:48:11.672" v="1" actId="20577"/>
        <pc:sldMkLst>
          <pc:docMk/>
          <pc:sldMk cId="411818834" sldId="272"/>
        </pc:sldMkLst>
        <pc:spChg chg="mod">
          <ac:chgData name="Kistler Judith" userId="e53cb4a9-b8a1-4d32-b57d-35153d0a91ca" providerId="ADAL" clId="{7D65B5BE-E4D4-4553-BB46-80EE7D555983}" dt="2021-12-09T16:48:11.672" v="1" actId="20577"/>
          <ac:spMkLst>
            <pc:docMk/>
            <pc:sldMk cId="411818834" sldId="272"/>
            <ac:spMk id="3" creationId="{69289F91-F543-E747-AEB2-F5DFBD959B77}"/>
          </ac:spMkLst>
        </pc:spChg>
      </pc:sldChg>
      <pc:sldChg chg="addSp delSp modSp mod">
        <pc:chgData name="Kistler Judith" userId="e53cb4a9-b8a1-4d32-b57d-35153d0a91ca" providerId="ADAL" clId="{7D65B5BE-E4D4-4553-BB46-80EE7D555983}" dt="2021-12-09T16:56:23.068" v="71"/>
        <pc:sldMkLst>
          <pc:docMk/>
          <pc:sldMk cId="2081458220" sldId="273"/>
        </pc:sldMkLst>
        <pc:picChg chg="add del mod">
          <ac:chgData name="Kistler Judith" userId="e53cb4a9-b8a1-4d32-b57d-35153d0a91ca" providerId="ADAL" clId="{7D65B5BE-E4D4-4553-BB46-80EE7D555983}" dt="2021-12-09T16:56:21.992" v="70" actId="478"/>
          <ac:picMkLst>
            <pc:docMk/>
            <pc:sldMk cId="2081458220" sldId="273"/>
            <ac:picMk id="7" creationId="{B91E33A1-8FD8-477D-A733-D208146932A8}"/>
          </ac:picMkLst>
        </pc:picChg>
        <pc:picChg chg="add mod">
          <ac:chgData name="Kistler Judith" userId="e53cb4a9-b8a1-4d32-b57d-35153d0a91ca" providerId="ADAL" clId="{7D65B5BE-E4D4-4553-BB46-80EE7D555983}" dt="2021-12-09T16:56:23.068" v="71"/>
          <ac:picMkLst>
            <pc:docMk/>
            <pc:sldMk cId="2081458220" sldId="273"/>
            <ac:picMk id="8" creationId="{CD302B88-E07B-40BE-84BB-E90156A85177}"/>
          </ac:picMkLst>
        </pc:picChg>
        <pc:picChg chg="del">
          <ac:chgData name="Kistler Judith" userId="e53cb4a9-b8a1-4d32-b57d-35153d0a91ca" providerId="ADAL" clId="{7D65B5BE-E4D4-4553-BB46-80EE7D555983}" dt="2021-12-09T16:49:03.779" v="2" actId="478"/>
          <ac:picMkLst>
            <pc:docMk/>
            <pc:sldMk cId="2081458220" sldId="273"/>
            <ac:picMk id="9" creationId="{659B7B8A-1C81-8D40-8B04-04C4A9FCF952}"/>
          </ac:picMkLst>
        </pc:picChg>
      </pc:sldChg>
      <pc:sldMasterChg chg="modSp mod modSldLayout">
        <pc:chgData name="Kistler Judith" userId="e53cb4a9-b8a1-4d32-b57d-35153d0a91ca" providerId="ADAL" clId="{7D65B5BE-E4D4-4553-BB46-80EE7D555983}" dt="2021-12-09T16:56:48.224" v="73"/>
        <pc:sldMasterMkLst>
          <pc:docMk/>
          <pc:sldMasterMk cId="0" sldId="2147483648"/>
        </pc:sldMasterMkLst>
        <pc:spChg chg="mod">
          <ac:chgData name="Kistler Judith" userId="e53cb4a9-b8a1-4d32-b57d-35153d0a91ca" providerId="ADAL" clId="{7D65B5BE-E4D4-4553-BB46-80EE7D555983}" dt="2021-12-09T16:51:20.076" v="10" actId="6549"/>
          <ac:spMkLst>
            <pc:docMk/>
            <pc:sldMasterMk cId="0" sldId="2147483648"/>
            <ac:spMk id="2" creationId="{078DFE72-DE28-48CA-B73E-22D78D2F4DCC}"/>
          </ac:spMkLst>
        </pc:spChg>
        <pc:sldLayoutChg chg="addSp delSp modSp mod">
          <pc:chgData name="Kistler Judith" userId="e53cb4a9-b8a1-4d32-b57d-35153d0a91ca" providerId="ADAL" clId="{7D65B5BE-E4D4-4553-BB46-80EE7D555983}" dt="2021-12-09T16:56:48.224" v="73"/>
          <pc:sldLayoutMkLst>
            <pc:docMk/>
            <pc:sldMasterMk cId="0" sldId="2147483648"/>
            <pc:sldLayoutMk cId="3516328697" sldId="2147483655"/>
          </pc:sldLayoutMkLst>
          <pc:picChg chg="add del mod">
            <ac:chgData name="Kistler Judith" userId="e53cb4a9-b8a1-4d32-b57d-35153d0a91ca" providerId="ADAL" clId="{7D65B5BE-E4D4-4553-BB46-80EE7D555983}" dt="2021-12-09T16:56:47.874" v="72" actId="478"/>
            <ac:picMkLst>
              <pc:docMk/>
              <pc:sldMasterMk cId="0" sldId="2147483648"/>
              <pc:sldLayoutMk cId="3516328697" sldId="2147483655"/>
              <ac:picMk id="5" creationId="{1AE0B034-3532-461F-96DE-873B4AA70638}"/>
            </ac:picMkLst>
          </pc:picChg>
          <pc:picChg chg="add mod">
            <ac:chgData name="Kistler Judith" userId="e53cb4a9-b8a1-4d32-b57d-35153d0a91ca" providerId="ADAL" clId="{7D65B5BE-E4D4-4553-BB46-80EE7D555983}" dt="2021-12-09T16:56:48.224" v="73"/>
            <ac:picMkLst>
              <pc:docMk/>
              <pc:sldMasterMk cId="0" sldId="2147483648"/>
              <pc:sldLayoutMk cId="3516328697" sldId="2147483655"/>
              <ac:picMk id="6" creationId="{B23D39ED-2A7B-48A1-9F55-44F63E19BDD6}"/>
            </ac:picMkLst>
          </pc:picChg>
          <pc:picChg chg="del">
            <ac:chgData name="Kistler Judith" userId="e53cb4a9-b8a1-4d32-b57d-35153d0a91ca" providerId="ADAL" clId="{7D65B5BE-E4D4-4553-BB46-80EE7D555983}" dt="2021-12-09T16:50:28.172" v="8" actId="478"/>
            <ac:picMkLst>
              <pc:docMk/>
              <pc:sldMasterMk cId="0" sldId="2147483648"/>
              <pc:sldLayoutMk cId="3516328697" sldId="2147483655"/>
              <ac:picMk id="7" creationId="{7B5BDD08-3A1A-E846-B689-0274D3E557FC}"/>
            </ac:picMkLst>
          </pc:picChg>
        </pc:sldLayoutChg>
        <pc:sldLayoutChg chg="addSp delSp modSp mod">
          <pc:chgData name="Kistler Judith" userId="e53cb4a9-b8a1-4d32-b57d-35153d0a91ca" providerId="ADAL" clId="{7D65B5BE-E4D4-4553-BB46-80EE7D555983}" dt="2021-12-09T16:55:19.661" v="69" actId="1076"/>
          <pc:sldLayoutMkLst>
            <pc:docMk/>
            <pc:sldMasterMk cId="0" sldId="2147483648"/>
            <pc:sldLayoutMk cId="3460176100" sldId="2147483658"/>
          </pc:sldLayoutMkLst>
          <pc:picChg chg="add del">
            <ac:chgData name="Kistler Judith" userId="e53cb4a9-b8a1-4d32-b57d-35153d0a91ca" providerId="ADAL" clId="{7D65B5BE-E4D4-4553-BB46-80EE7D555983}" dt="2021-12-09T16:54:51.942" v="58" actId="478"/>
            <ac:picMkLst>
              <pc:docMk/>
              <pc:sldMasterMk cId="0" sldId="2147483648"/>
              <pc:sldLayoutMk cId="3460176100" sldId="2147483658"/>
              <ac:picMk id="4" creationId="{F7AA02A8-0442-41C7-BAD3-004FC432C2E1}"/>
            </ac:picMkLst>
          </pc:picChg>
          <pc:picChg chg="add del mod">
            <ac:chgData name="Kistler Judith" userId="e53cb4a9-b8a1-4d32-b57d-35153d0a91ca" providerId="ADAL" clId="{7D65B5BE-E4D4-4553-BB46-80EE7D555983}" dt="2021-12-09T16:54:24.175" v="56"/>
            <ac:picMkLst>
              <pc:docMk/>
              <pc:sldMasterMk cId="0" sldId="2147483648"/>
              <pc:sldLayoutMk cId="3460176100" sldId="2147483658"/>
              <ac:picMk id="6" creationId="{DC122520-B885-4451-9125-2F0C39B86702}"/>
            </ac:picMkLst>
          </pc:picChg>
          <pc:picChg chg="add mod">
            <ac:chgData name="Kistler Judith" userId="e53cb4a9-b8a1-4d32-b57d-35153d0a91ca" providerId="ADAL" clId="{7D65B5BE-E4D4-4553-BB46-80EE7D555983}" dt="2021-12-09T16:55:19.661" v="69" actId="1076"/>
            <ac:picMkLst>
              <pc:docMk/>
              <pc:sldMasterMk cId="0" sldId="2147483648"/>
              <pc:sldLayoutMk cId="3460176100" sldId="2147483658"/>
              <ac:picMk id="8" creationId="{DF8CC98E-CB9A-45BC-A9F8-E24B6A70F16C}"/>
            </ac:picMkLst>
          </pc:picChg>
        </pc:sldLayoutChg>
      </pc:sldMasterChg>
    </pc:docChg>
  </pc:docChgLst>
  <pc:docChgLst>
    <pc:chgData name="René Heimsch ProSafety" userId="S::rene.heimsch_sturzsicherungen.ch#ext#@suissetec365.onmicrosoft.com::9ea7d29a-8b4d-479a-a010-639d91b06803" providerId="AD" clId="Web-{3BD9247A-F809-1F68-6FDB-130AD48AC389}"/>
    <pc:docChg chg="sldOrd">
      <pc:chgData name="René Heimsch ProSafety" userId="S::rene.heimsch_sturzsicherungen.ch#ext#@suissetec365.onmicrosoft.com::9ea7d29a-8b4d-479a-a010-639d91b06803" providerId="AD" clId="Web-{3BD9247A-F809-1F68-6FDB-130AD48AC389}" dt="2021-10-22T14:35:29.375" v="1"/>
      <pc:docMkLst>
        <pc:docMk/>
      </pc:docMkLst>
      <pc:sldChg chg="ord">
        <pc:chgData name="René Heimsch ProSafety" userId="S::rene.heimsch_sturzsicherungen.ch#ext#@suissetec365.onmicrosoft.com::9ea7d29a-8b4d-479a-a010-639d91b06803" providerId="AD" clId="Web-{3BD9247A-F809-1F68-6FDB-130AD48AC389}" dt="2021-10-22T14:35:29.375" v="1"/>
        <pc:sldMkLst>
          <pc:docMk/>
          <pc:sldMk cId="1331356504" sldId="281"/>
        </pc:sldMkLst>
      </pc:sldChg>
    </pc:docChg>
  </pc:docChgLst>
  <pc:docChgLst>
    <pc:chgData name="René Heimsch ProSafety" userId="S::rene.heimsch_sturzsicherungen.ch#ext#@suissetec365.onmicrosoft.com::9ea7d29a-8b4d-479a-a010-639d91b06803" providerId="AD" clId="Web-{2588B075-C8C3-1EC6-9B46-2108378E55B9}"/>
    <pc:docChg chg="delSld modSld">
      <pc:chgData name="René Heimsch ProSafety" userId="S::rene.heimsch_sturzsicherungen.ch#ext#@suissetec365.onmicrosoft.com::9ea7d29a-8b4d-479a-a010-639d91b06803" providerId="AD" clId="Web-{2588B075-C8C3-1EC6-9B46-2108378E55B9}" dt="2021-10-22T13:12:26.498" v="24"/>
      <pc:docMkLst>
        <pc:docMk/>
      </pc:docMkLst>
      <pc:sldChg chg="addSp delSp modSp">
        <pc:chgData name="René Heimsch ProSafety" userId="S::rene.heimsch_sturzsicherungen.ch#ext#@suissetec365.onmicrosoft.com::9ea7d29a-8b4d-479a-a010-639d91b06803" providerId="AD" clId="Web-{2588B075-C8C3-1EC6-9B46-2108378E55B9}" dt="2021-10-22T12:56:15.120" v="20" actId="20577"/>
        <pc:sldMkLst>
          <pc:docMk/>
          <pc:sldMk cId="2081458220" sldId="273"/>
        </pc:sldMkLst>
        <pc:spChg chg="mod">
          <ac:chgData name="René Heimsch ProSafety" userId="S::rene.heimsch_sturzsicherungen.ch#ext#@suissetec365.onmicrosoft.com::9ea7d29a-8b4d-479a-a010-639d91b06803" providerId="AD" clId="Web-{2588B075-C8C3-1EC6-9B46-2108378E55B9}" dt="2021-10-22T12:56:03.948" v="13" actId="20577"/>
          <ac:spMkLst>
            <pc:docMk/>
            <pc:sldMk cId="2081458220" sldId="273"/>
            <ac:spMk id="2" creationId="{E705D98A-2144-B844-91A4-EADE276666E0}"/>
          </ac:spMkLst>
        </pc:spChg>
        <pc:spChg chg="mod">
          <ac:chgData name="René Heimsch ProSafety" userId="S::rene.heimsch_sturzsicherungen.ch#ext#@suissetec365.onmicrosoft.com::9ea7d29a-8b4d-479a-a010-639d91b06803" providerId="AD" clId="Web-{2588B075-C8C3-1EC6-9B46-2108378E55B9}" dt="2021-10-22T12:56:15.120" v="20" actId="20577"/>
          <ac:spMkLst>
            <pc:docMk/>
            <pc:sldMk cId="2081458220" sldId="273"/>
            <ac:spMk id="3" creationId="{37CD86F4-71C7-1F47-AC9A-5001BE3B4A97}"/>
          </ac:spMkLst>
        </pc:spChg>
        <pc:spChg chg="add del mod">
          <ac:chgData name="René Heimsch ProSafety" userId="S::rene.heimsch_sturzsicherungen.ch#ext#@suissetec365.onmicrosoft.com::9ea7d29a-8b4d-479a-a010-639d91b06803" providerId="AD" clId="Web-{2588B075-C8C3-1EC6-9B46-2108378E55B9}" dt="2021-10-22T12:54:54.978" v="1"/>
          <ac:spMkLst>
            <pc:docMk/>
            <pc:sldMk cId="2081458220" sldId="273"/>
            <ac:spMk id="5" creationId="{12677571-AF17-42D3-88FE-B1BE2960BDEA}"/>
          </ac:spMkLst>
        </pc:spChg>
        <pc:picChg chg="add mod ord modCrop">
          <ac:chgData name="René Heimsch ProSafety" userId="S::rene.heimsch_sturzsicherungen.ch#ext#@suissetec365.onmicrosoft.com::9ea7d29a-8b4d-479a-a010-639d91b06803" providerId="AD" clId="Web-{2588B075-C8C3-1EC6-9B46-2108378E55B9}" dt="2021-10-22T12:55:30.228" v="2"/>
          <ac:picMkLst>
            <pc:docMk/>
            <pc:sldMk cId="2081458220" sldId="273"/>
            <ac:picMk id="6" creationId="{1F5F16B6-3BF2-43D5-99CF-0464D9234EDF}"/>
          </ac:picMkLst>
        </pc:picChg>
        <pc:picChg chg="del">
          <ac:chgData name="René Heimsch ProSafety" userId="S::rene.heimsch_sturzsicherungen.ch#ext#@suissetec365.onmicrosoft.com::9ea7d29a-8b4d-479a-a010-639d91b06803" providerId="AD" clId="Web-{2588B075-C8C3-1EC6-9B46-2108378E55B9}" dt="2021-10-22T12:54:38.384" v="0"/>
          <ac:picMkLst>
            <pc:docMk/>
            <pc:sldMk cId="2081458220" sldId="273"/>
            <ac:picMk id="8" creationId="{C925ADFE-32EE-E841-979E-321AF104044D}"/>
          </ac:picMkLst>
        </pc:picChg>
        <pc:picChg chg="mod">
          <ac:chgData name="René Heimsch ProSafety" userId="S::rene.heimsch_sturzsicherungen.ch#ext#@suissetec365.onmicrosoft.com::9ea7d29a-8b4d-479a-a010-639d91b06803" providerId="AD" clId="Web-{2588B075-C8C3-1EC6-9B46-2108378E55B9}" dt="2021-10-22T12:55:34.604" v="3" actId="1076"/>
          <ac:picMkLst>
            <pc:docMk/>
            <pc:sldMk cId="2081458220" sldId="273"/>
            <ac:picMk id="9" creationId="{659B7B8A-1C81-8D40-8B04-04C4A9FCF952}"/>
          </ac:picMkLst>
        </pc:picChg>
      </pc:sldChg>
      <pc:sldChg chg="del">
        <pc:chgData name="René Heimsch ProSafety" userId="S::rene.heimsch_sturzsicherungen.ch#ext#@suissetec365.onmicrosoft.com::9ea7d29a-8b4d-479a-a010-639d91b06803" providerId="AD" clId="Web-{2588B075-C8C3-1EC6-9B46-2108378E55B9}" dt="2021-10-22T12:55:41.494" v="4"/>
        <pc:sldMkLst>
          <pc:docMk/>
          <pc:sldMk cId="507410862" sldId="274"/>
        </pc:sldMkLst>
      </pc:sldChg>
      <pc:sldChg chg="del">
        <pc:chgData name="René Heimsch ProSafety" userId="S::rene.heimsch_sturzsicherungen.ch#ext#@suissetec365.onmicrosoft.com::9ea7d29a-8b4d-479a-a010-639d91b06803" providerId="AD" clId="Web-{2588B075-C8C3-1EC6-9B46-2108378E55B9}" dt="2021-10-22T12:55:46.041" v="5"/>
        <pc:sldMkLst>
          <pc:docMk/>
          <pc:sldMk cId="2234497811" sldId="275"/>
        </pc:sldMkLst>
      </pc:sldChg>
      <pc:sldChg chg="del">
        <pc:chgData name="René Heimsch ProSafety" userId="S::rene.heimsch_sturzsicherungen.ch#ext#@suissetec365.onmicrosoft.com::9ea7d29a-8b4d-479a-a010-639d91b06803" providerId="AD" clId="Web-{2588B075-C8C3-1EC6-9B46-2108378E55B9}" dt="2021-10-22T12:55:48.901" v="6"/>
        <pc:sldMkLst>
          <pc:docMk/>
          <pc:sldMk cId="3823244837" sldId="276"/>
        </pc:sldMkLst>
      </pc:sldChg>
      <pc:sldChg chg="del">
        <pc:chgData name="René Heimsch ProSafety" userId="S::rene.heimsch_sturzsicherungen.ch#ext#@suissetec365.onmicrosoft.com::9ea7d29a-8b4d-479a-a010-639d91b06803" providerId="AD" clId="Web-{2588B075-C8C3-1EC6-9B46-2108378E55B9}" dt="2021-10-22T12:55:51.635" v="7"/>
        <pc:sldMkLst>
          <pc:docMk/>
          <pc:sldMk cId="1504689835" sldId="277"/>
        </pc:sldMkLst>
      </pc:sldChg>
      <pc:sldChg chg="addSp delSp">
        <pc:chgData name="René Heimsch ProSafety" userId="S::rene.heimsch_sturzsicherungen.ch#ext#@suissetec365.onmicrosoft.com::9ea7d29a-8b4d-479a-a010-639d91b06803" providerId="AD" clId="Web-{2588B075-C8C3-1EC6-9B46-2108378E55B9}" dt="2021-10-22T13:12:26.498" v="24"/>
        <pc:sldMkLst>
          <pc:docMk/>
          <pc:sldMk cId="365349271" sldId="279"/>
        </pc:sldMkLst>
        <pc:spChg chg="del">
          <ac:chgData name="René Heimsch ProSafety" userId="S::rene.heimsch_sturzsicherungen.ch#ext#@suissetec365.onmicrosoft.com::9ea7d29a-8b4d-479a-a010-639d91b06803" providerId="AD" clId="Web-{2588B075-C8C3-1EC6-9B46-2108378E55B9}" dt="2021-10-22T13:12:26.498" v="24"/>
          <ac:spMkLst>
            <pc:docMk/>
            <pc:sldMk cId="365349271" sldId="279"/>
            <ac:spMk id="2" creationId="{E3BEB35B-77A7-2E41-A92D-9C7386D92D1A}"/>
          </ac:spMkLst>
        </pc:spChg>
        <pc:picChg chg="add del">
          <ac:chgData name="René Heimsch ProSafety" userId="S::rene.heimsch_sturzsicherungen.ch#ext#@suissetec365.onmicrosoft.com::9ea7d29a-8b4d-479a-a010-639d91b06803" providerId="AD" clId="Web-{2588B075-C8C3-1EC6-9B46-2108378E55B9}" dt="2021-10-22T13:12:23.248" v="23"/>
          <ac:picMkLst>
            <pc:docMk/>
            <pc:sldMk cId="365349271" sldId="279"/>
            <ac:picMk id="4" creationId="{5F9E38B8-2F22-4925-9859-F11B03E67629}"/>
          </ac:picMkLst>
        </pc:picChg>
      </pc:sldChg>
      <pc:sldChg chg="del">
        <pc:chgData name="René Heimsch ProSafety" userId="S::rene.heimsch_sturzsicherungen.ch#ext#@suissetec365.onmicrosoft.com::9ea7d29a-8b4d-479a-a010-639d91b06803" providerId="AD" clId="Web-{2588B075-C8C3-1EC6-9B46-2108378E55B9}" dt="2021-10-22T12:56:23.480" v="21"/>
        <pc:sldMkLst>
          <pc:docMk/>
          <pc:sldMk cId="3612772043" sldId="282"/>
        </pc:sldMkLst>
      </pc:sldChg>
    </pc:docChg>
  </pc:docChgLst>
  <pc:docChgLst>
    <pc:chgData name="René Heimsch ProSafety" userId="S::rene.heimsch_sturzsicherungen.ch#ext#@suissetec365.onmicrosoft.com::9ea7d29a-8b4d-479a-a010-639d91b06803" providerId="AD" clId="Web-{152B30DB-B2C7-E127-84C2-AEFF7E37FAE9}"/>
    <pc:docChg chg="addSld delSld modSld">
      <pc:chgData name="René Heimsch ProSafety" userId="S::rene.heimsch_sturzsicherungen.ch#ext#@suissetec365.onmicrosoft.com::9ea7d29a-8b4d-479a-a010-639d91b06803" providerId="AD" clId="Web-{152B30DB-B2C7-E127-84C2-AEFF7E37FAE9}" dt="2021-10-21T13:53:23.464" v="577" actId="20577"/>
      <pc:docMkLst>
        <pc:docMk/>
      </pc:docMkLst>
      <pc:sldChg chg="modSp">
        <pc:chgData name="René Heimsch ProSafety" userId="S::rene.heimsch_sturzsicherungen.ch#ext#@suissetec365.onmicrosoft.com::9ea7d29a-8b4d-479a-a010-639d91b06803" providerId="AD" clId="Web-{152B30DB-B2C7-E127-84C2-AEFF7E37FAE9}" dt="2021-10-21T11:50:15.193" v="122" actId="20577"/>
        <pc:sldMkLst>
          <pc:docMk/>
          <pc:sldMk cId="898514532" sldId="271"/>
        </pc:sldMkLst>
        <pc:spChg chg="mod">
          <ac:chgData name="René Heimsch ProSafety" userId="S::rene.heimsch_sturzsicherungen.ch#ext#@suissetec365.onmicrosoft.com::9ea7d29a-8b4d-479a-a010-639d91b06803" providerId="AD" clId="Web-{152B30DB-B2C7-E127-84C2-AEFF7E37FAE9}" dt="2021-10-21T11:50:15.193" v="122" actId="20577"/>
          <ac:spMkLst>
            <pc:docMk/>
            <pc:sldMk cId="898514532" sldId="271"/>
            <ac:spMk id="2" creationId="{16D11C80-893D-4177-BE56-0FD83E03C651}"/>
          </ac:spMkLst>
        </pc:spChg>
      </pc:sldChg>
      <pc:sldChg chg="addSp delSp modSp">
        <pc:chgData name="René Heimsch ProSafety" userId="S::rene.heimsch_sturzsicherungen.ch#ext#@suissetec365.onmicrosoft.com::9ea7d29a-8b4d-479a-a010-639d91b06803" providerId="AD" clId="Web-{152B30DB-B2C7-E127-84C2-AEFF7E37FAE9}" dt="2021-10-21T12:12:11.855" v="256" actId="14100"/>
        <pc:sldMkLst>
          <pc:docMk/>
          <pc:sldMk cId="3795965527" sldId="278"/>
        </pc:sldMkLst>
        <pc:spChg chg="mod">
          <ac:chgData name="René Heimsch ProSafety" userId="S::rene.heimsch_sturzsicherungen.ch#ext#@suissetec365.onmicrosoft.com::9ea7d29a-8b4d-479a-a010-639d91b06803" providerId="AD" clId="Web-{152B30DB-B2C7-E127-84C2-AEFF7E37FAE9}" dt="2021-10-21T11:58:23.254" v="136" actId="20577"/>
          <ac:spMkLst>
            <pc:docMk/>
            <pc:sldMk cId="3795965527" sldId="278"/>
            <ac:spMk id="2" creationId="{BC245B48-64C2-AD48-819A-2F3E499006F1}"/>
          </ac:spMkLst>
        </pc:spChg>
        <pc:spChg chg="del">
          <ac:chgData name="René Heimsch ProSafety" userId="S::rene.heimsch_sturzsicherungen.ch#ext#@suissetec365.onmicrosoft.com::9ea7d29a-8b4d-479a-a010-639d91b06803" providerId="AD" clId="Web-{152B30DB-B2C7-E127-84C2-AEFF7E37FAE9}" dt="2021-10-21T12:01:09.602" v="137"/>
          <ac:spMkLst>
            <pc:docMk/>
            <pc:sldMk cId="3795965527" sldId="278"/>
            <ac:spMk id="3" creationId="{8FF97E9E-3F48-4846-8521-DD79623DD330}"/>
          </ac:spMkLst>
        </pc:spChg>
        <pc:spChg chg="add del mod">
          <ac:chgData name="René Heimsch ProSafety" userId="S::rene.heimsch_sturzsicherungen.ch#ext#@suissetec365.onmicrosoft.com::9ea7d29a-8b4d-479a-a010-639d91b06803" providerId="AD" clId="Web-{152B30DB-B2C7-E127-84C2-AEFF7E37FAE9}" dt="2021-10-21T12:05:59.501" v="151"/>
          <ac:spMkLst>
            <pc:docMk/>
            <pc:sldMk cId="3795965527" sldId="278"/>
            <ac:spMk id="8" creationId="{51C9D600-4132-420D-AC60-8370D125074D}"/>
          </ac:spMkLst>
        </pc:spChg>
        <pc:spChg chg="add mod">
          <ac:chgData name="René Heimsch ProSafety" userId="S::rene.heimsch_sturzsicherungen.ch#ext#@suissetec365.onmicrosoft.com::9ea7d29a-8b4d-479a-a010-639d91b06803" providerId="AD" clId="Web-{152B30DB-B2C7-E127-84C2-AEFF7E37FAE9}" dt="2021-10-21T12:06:50.908" v="161" actId="20577"/>
          <ac:spMkLst>
            <pc:docMk/>
            <pc:sldMk cId="3795965527" sldId="278"/>
            <ac:spMk id="9" creationId="{C634D847-AE3C-4AEC-B77A-39115F79A181}"/>
          </ac:spMkLst>
        </pc:spChg>
        <pc:spChg chg="add mod">
          <ac:chgData name="René Heimsch ProSafety" userId="S::rene.heimsch_sturzsicherungen.ch#ext#@suissetec365.onmicrosoft.com::9ea7d29a-8b4d-479a-a010-639d91b06803" providerId="AD" clId="Web-{152B30DB-B2C7-E127-84C2-AEFF7E37FAE9}" dt="2021-10-21T12:08:19.020" v="191" actId="14100"/>
          <ac:spMkLst>
            <pc:docMk/>
            <pc:sldMk cId="3795965527" sldId="278"/>
            <ac:spMk id="11" creationId="{BD02C63E-6C54-42D7-AEBD-18598910BFE8}"/>
          </ac:spMkLst>
        </pc:spChg>
        <pc:spChg chg="add mod">
          <ac:chgData name="René Heimsch ProSafety" userId="S::rene.heimsch_sturzsicherungen.ch#ext#@suissetec365.onmicrosoft.com::9ea7d29a-8b4d-479a-a010-639d91b06803" providerId="AD" clId="Web-{152B30DB-B2C7-E127-84C2-AEFF7E37FAE9}" dt="2021-10-21T12:09:08.256" v="205" actId="20577"/>
          <ac:spMkLst>
            <pc:docMk/>
            <pc:sldMk cId="3795965527" sldId="278"/>
            <ac:spMk id="13" creationId="{D0391612-AAB6-4943-8F04-A4F58DA56E16}"/>
          </ac:spMkLst>
        </pc:spChg>
        <pc:spChg chg="add mod">
          <ac:chgData name="René Heimsch ProSafety" userId="S::rene.heimsch_sturzsicherungen.ch#ext#@suissetec365.onmicrosoft.com::9ea7d29a-8b4d-479a-a010-639d91b06803" providerId="AD" clId="Web-{152B30DB-B2C7-E127-84C2-AEFF7E37FAE9}" dt="2021-10-21T12:10:51.353" v="224" actId="20577"/>
          <ac:spMkLst>
            <pc:docMk/>
            <pc:sldMk cId="3795965527" sldId="278"/>
            <ac:spMk id="15" creationId="{10F9ED73-C50D-40BC-9127-C9F4D3E4286B}"/>
          </ac:spMkLst>
        </pc:spChg>
        <pc:spChg chg="add mod">
          <ac:chgData name="René Heimsch ProSafety" userId="S::rene.heimsch_sturzsicherungen.ch#ext#@suissetec365.onmicrosoft.com::9ea7d29a-8b4d-479a-a010-639d91b06803" providerId="AD" clId="Web-{152B30DB-B2C7-E127-84C2-AEFF7E37FAE9}" dt="2021-10-21T12:12:11.855" v="256" actId="14100"/>
          <ac:spMkLst>
            <pc:docMk/>
            <pc:sldMk cId="3795965527" sldId="278"/>
            <ac:spMk id="17" creationId="{DBE39622-D610-4EAB-8DFF-F25353822B1E}"/>
          </ac:spMkLst>
        </pc:spChg>
        <pc:picChg chg="add del mod ord">
          <ac:chgData name="René Heimsch ProSafety" userId="S::rene.heimsch_sturzsicherungen.ch#ext#@suissetec365.onmicrosoft.com::9ea7d29a-8b4d-479a-a010-639d91b06803" providerId="AD" clId="Web-{152B30DB-B2C7-E127-84C2-AEFF7E37FAE9}" dt="2021-10-21T12:04:39.389" v="147"/>
          <ac:picMkLst>
            <pc:docMk/>
            <pc:sldMk cId="3795965527" sldId="278"/>
            <ac:picMk id="4" creationId="{A36C234F-6F53-484A-B3F9-FB49CC18775F}"/>
          </ac:picMkLst>
        </pc:picChg>
        <pc:picChg chg="add mod">
          <ac:chgData name="René Heimsch ProSafety" userId="S::rene.heimsch_sturzsicherungen.ch#ext#@suissetec365.onmicrosoft.com::9ea7d29a-8b4d-479a-a010-639d91b06803" providerId="AD" clId="Web-{152B30DB-B2C7-E127-84C2-AEFF7E37FAE9}" dt="2021-10-21T12:05:50.641" v="149" actId="1076"/>
          <ac:picMkLst>
            <pc:docMk/>
            <pc:sldMk cId="3795965527" sldId="278"/>
            <ac:picMk id="5" creationId="{0ACCDECF-FE77-4642-B5C2-C2D160E649A4}"/>
          </ac:picMkLst>
        </pc:picChg>
        <pc:picChg chg="add mod">
          <ac:chgData name="René Heimsch ProSafety" userId="S::rene.heimsch_sturzsicherungen.ch#ext#@suissetec365.onmicrosoft.com::9ea7d29a-8b4d-479a-a010-639d91b06803" providerId="AD" clId="Web-{152B30DB-B2C7-E127-84C2-AEFF7E37FAE9}" dt="2021-10-21T12:06:04.579" v="152" actId="1076"/>
          <ac:picMkLst>
            <pc:docMk/>
            <pc:sldMk cId="3795965527" sldId="278"/>
            <ac:picMk id="6" creationId="{0F13E8F2-5AD4-413B-A383-864AE922ACEA}"/>
          </ac:picMkLst>
        </pc:picChg>
        <pc:picChg chg="add mod">
          <ac:chgData name="René Heimsch ProSafety" userId="S::rene.heimsch_sturzsicherungen.ch#ext#@suissetec365.onmicrosoft.com::9ea7d29a-8b4d-479a-a010-639d91b06803" providerId="AD" clId="Web-{152B30DB-B2C7-E127-84C2-AEFF7E37FAE9}" dt="2021-10-21T12:07:00.002" v="163" actId="1076"/>
          <ac:picMkLst>
            <pc:docMk/>
            <pc:sldMk cId="3795965527" sldId="278"/>
            <ac:picMk id="10" creationId="{49A6CEE1-1CF9-485F-8477-334AFEE2E75F}"/>
          </ac:picMkLst>
        </pc:picChg>
        <pc:picChg chg="add mod">
          <ac:chgData name="René Heimsch ProSafety" userId="S::rene.heimsch_sturzsicherungen.ch#ext#@suissetec365.onmicrosoft.com::9ea7d29a-8b4d-479a-a010-639d91b06803" providerId="AD" clId="Web-{152B30DB-B2C7-E127-84C2-AEFF7E37FAE9}" dt="2021-10-21T12:08:28.505" v="193" actId="1076"/>
          <ac:picMkLst>
            <pc:docMk/>
            <pc:sldMk cId="3795965527" sldId="278"/>
            <ac:picMk id="12" creationId="{15BD0080-61C5-4CEA-BD13-6791A0D73CC3}"/>
          </ac:picMkLst>
        </pc:picChg>
        <pc:picChg chg="add mod">
          <ac:chgData name="René Heimsch ProSafety" userId="S::rene.heimsch_sturzsicherungen.ch#ext#@suissetec365.onmicrosoft.com::9ea7d29a-8b4d-479a-a010-639d91b06803" providerId="AD" clId="Web-{152B30DB-B2C7-E127-84C2-AEFF7E37FAE9}" dt="2021-10-21T12:10:08.726" v="207" actId="1076"/>
          <ac:picMkLst>
            <pc:docMk/>
            <pc:sldMk cId="3795965527" sldId="278"/>
            <ac:picMk id="14" creationId="{B17D1255-2CE9-48D3-8FF4-F172D5AE2EB5}"/>
          </ac:picMkLst>
        </pc:picChg>
        <pc:picChg chg="add mod">
          <ac:chgData name="René Heimsch ProSafety" userId="S::rene.heimsch_sturzsicherungen.ch#ext#@suissetec365.onmicrosoft.com::9ea7d29a-8b4d-479a-a010-639d91b06803" providerId="AD" clId="Web-{152B30DB-B2C7-E127-84C2-AEFF7E37FAE9}" dt="2021-10-21T12:11:40.463" v="228" actId="1076"/>
          <ac:picMkLst>
            <pc:docMk/>
            <pc:sldMk cId="3795965527" sldId="278"/>
            <ac:picMk id="16" creationId="{12F75102-7A2A-47E9-8031-EF0C2D0EFE2F}"/>
          </ac:picMkLst>
        </pc:picChg>
      </pc:sldChg>
      <pc:sldChg chg="modSp">
        <pc:chgData name="René Heimsch ProSafety" userId="S::rene.heimsch_sturzsicherungen.ch#ext#@suissetec365.onmicrosoft.com::9ea7d29a-8b4d-479a-a010-639d91b06803" providerId="AD" clId="Web-{152B30DB-B2C7-E127-84C2-AEFF7E37FAE9}" dt="2021-10-21T11:46:57.062" v="16" actId="20577"/>
        <pc:sldMkLst>
          <pc:docMk/>
          <pc:sldMk cId="3612772043" sldId="282"/>
        </pc:sldMkLst>
        <pc:spChg chg="mod">
          <ac:chgData name="René Heimsch ProSafety" userId="S::rene.heimsch_sturzsicherungen.ch#ext#@suissetec365.onmicrosoft.com::9ea7d29a-8b4d-479a-a010-639d91b06803" providerId="AD" clId="Web-{152B30DB-B2C7-E127-84C2-AEFF7E37FAE9}" dt="2021-10-21T11:46:43.437" v="8" actId="20577"/>
          <ac:spMkLst>
            <pc:docMk/>
            <pc:sldMk cId="3612772043" sldId="282"/>
            <ac:spMk id="2" creationId="{722D1BB4-CC8C-494A-A318-773D218E15CB}"/>
          </ac:spMkLst>
        </pc:spChg>
        <pc:spChg chg="mod">
          <ac:chgData name="René Heimsch ProSafety" userId="S::rene.heimsch_sturzsicherungen.ch#ext#@suissetec365.onmicrosoft.com::9ea7d29a-8b4d-479a-a010-639d91b06803" providerId="AD" clId="Web-{152B30DB-B2C7-E127-84C2-AEFF7E37FAE9}" dt="2021-10-21T11:46:57.062" v="16" actId="20577"/>
          <ac:spMkLst>
            <pc:docMk/>
            <pc:sldMk cId="3612772043" sldId="282"/>
            <ac:spMk id="3" creationId="{4F979DCA-7770-F74F-BC6A-651440A01B22}"/>
          </ac:spMkLst>
        </pc:spChg>
      </pc:sldChg>
      <pc:sldChg chg="new del">
        <pc:chgData name="René Heimsch ProSafety" userId="S::rene.heimsch_sturzsicherungen.ch#ext#@suissetec365.onmicrosoft.com::9ea7d29a-8b4d-479a-a010-639d91b06803" providerId="AD" clId="Web-{152B30DB-B2C7-E127-84C2-AEFF7E37FAE9}" dt="2021-10-21T12:17:53.583" v="258"/>
        <pc:sldMkLst>
          <pc:docMk/>
          <pc:sldMk cId="1985421096" sldId="283"/>
        </pc:sldMkLst>
      </pc:sldChg>
      <pc:sldChg chg="addSp delSp modSp new">
        <pc:chgData name="René Heimsch ProSafety" userId="S::rene.heimsch_sturzsicherungen.ch#ext#@suissetec365.onmicrosoft.com::9ea7d29a-8b4d-479a-a010-639d91b06803" providerId="AD" clId="Web-{152B30DB-B2C7-E127-84C2-AEFF7E37FAE9}" dt="2021-10-21T13:17:36.903" v="404" actId="1076"/>
        <pc:sldMkLst>
          <pc:docMk/>
          <pc:sldMk cId="4176785255" sldId="283"/>
        </pc:sldMkLst>
        <pc:spChg chg="mod">
          <ac:chgData name="René Heimsch ProSafety" userId="S::rene.heimsch_sturzsicherungen.ch#ext#@suissetec365.onmicrosoft.com::9ea7d29a-8b4d-479a-a010-639d91b06803" providerId="AD" clId="Web-{152B30DB-B2C7-E127-84C2-AEFF7E37FAE9}" dt="2021-10-21T12:49:23.324" v="271" actId="20577"/>
          <ac:spMkLst>
            <pc:docMk/>
            <pc:sldMk cId="4176785255" sldId="283"/>
            <ac:spMk id="2" creationId="{FAFC2504-52B6-40A8-A9D3-A9CFE2B660C1}"/>
          </ac:spMkLst>
        </pc:spChg>
        <pc:spChg chg="del">
          <ac:chgData name="René Heimsch ProSafety" userId="S::rene.heimsch_sturzsicherungen.ch#ext#@suissetec365.onmicrosoft.com::9ea7d29a-8b4d-479a-a010-639d91b06803" providerId="AD" clId="Web-{152B30DB-B2C7-E127-84C2-AEFF7E37FAE9}" dt="2021-10-21T12:55:47.835" v="272"/>
          <ac:spMkLst>
            <pc:docMk/>
            <pc:sldMk cId="4176785255" sldId="283"/>
            <ac:spMk id="3" creationId="{A9A364A7-76E6-4BB9-BE63-7933988C9032}"/>
          </ac:spMkLst>
        </pc:spChg>
        <pc:spChg chg="add mod">
          <ac:chgData name="René Heimsch ProSafety" userId="S::rene.heimsch_sturzsicherungen.ch#ext#@suissetec365.onmicrosoft.com::9ea7d29a-8b4d-479a-a010-639d91b06803" providerId="AD" clId="Web-{152B30DB-B2C7-E127-84C2-AEFF7E37FAE9}" dt="2021-10-21T13:15:15.821" v="402" actId="20577"/>
          <ac:spMkLst>
            <pc:docMk/>
            <pc:sldMk cId="4176785255" sldId="283"/>
            <ac:spMk id="7" creationId="{026673C6-A359-425E-8627-510F0118B404}"/>
          </ac:spMkLst>
        </pc:spChg>
        <pc:spChg chg="add mod">
          <ac:chgData name="René Heimsch ProSafety" userId="S::rene.heimsch_sturzsicherungen.ch#ext#@suissetec365.onmicrosoft.com::9ea7d29a-8b4d-479a-a010-639d91b06803" providerId="AD" clId="Web-{152B30DB-B2C7-E127-84C2-AEFF7E37FAE9}" dt="2021-10-21T13:17:36.903" v="404" actId="1076"/>
          <ac:spMkLst>
            <pc:docMk/>
            <pc:sldMk cId="4176785255" sldId="283"/>
            <ac:spMk id="8" creationId="{9573F329-71D1-4EEF-958D-38116E7D1E3E}"/>
          </ac:spMkLst>
        </pc:spChg>
        <pc:picChg chg="add mod">
          <ac:chgData name="René Heimsch ProSafety" userId="S::rene.heimsch_sturzsicherungen.ch#ext#@suissetec365.onmicrosoft.com::9ea7d29a-8b4d-479a-a010-639d91b06803" providerId="AD" clId="Web-{152B30DB-B2C7-E127-84C2-AEFF7E37FAE9}" dt="2021-10-21T13:17:31.293" v="403" actId="1076"/>
          <ac:picMkLst>
            <pc:docMk/>
            <pc:sldMk cId="4176785255" sldId="283"/>
            <ac:picMk id="4" creationId="{304B5024-2B93-46C3-A4FA-6448DD453745}"/>
          </ac:picMkLst>
        </pc:picChg>
        <pc:picChg chg="add mod">
          <ac:chgData name="René Heimsch ProSafety" userId="S::rene.heimsch_sturzsicherungen.ch#ext#@suissetec365.onmicrosoft.com::9ea7d29a-8b4d-479a-a010-639d91b06803" providerId="AD" clId="Web-{152B30DB-B2C7-E127-84C2-AEFF7E37FAE9}" dt="2021-10-21T13:05:19.241" v="285" actId="1076"/>
          <ac:picMkLst>
            <pc:docMk/>
            <pc:sldMk cId="4176785255" sldId="283"/>
            <ac:picMk id="5" creationId="{F9A87C9D-66AC-41E1-B877-67D4F0D9C864}"/>
          </ac:picMkLst>
        </pc:picChg>
      </pc:sldChg>
      <pc:sldChg chg="addSp delSp modSp add replId">
        <pc:chgData name="René Heimsch ProSafety" userId="S::rene.heimsch_sturzsicherungen.ch#ext#@suissetec365.onmicrosoft.com::9ea7d29a-8b4d-479a-a010-639d91b06803" providerId="AD" clId="Web-{152B30DB-B2C7-E127-84C2-AEFF7E37FAE9}" dt="2021-10-21T13:53:23.464" v="577" actId="20577"/>
        <pc:sldMkLst>
          <pc:docMk/>
          <pc:sldMk cId="1935134183" sldId="284"/>
        </pc:sldMkLst>
        <pc:spChg chg="add mod">
          <ac:chgData name="René Heimsch ProSafety" userId="S::rene.heimsch_sturzsicherungen.ch#ext#@suissetec365.onmicrosoft.com::9ea7d29a-8b4d-479a-a010-639d91b06803" providerId="AD" clId="Web-{152B30DB-B2C7-E127-84C2-AEFF7E37FAE9}" dt="2021-10-21T13:53:23.464" v="577" actId="20577"/>
          <ac:spMkLst>
            <pc:docMk/>
            <pc:sldMk cId="1935134183" sldId="284"/>
            <ac:spMk id="6" creationId="{61CEC478-F0BE-41D2-A827-1AAD0C81ACC7}"/>
          </ac:spMkLst>
        </pc:spChg>
        <pc:spChg chg="mod">
          <ac:chgData name="René Heimsch ProSafety" userId="S::rene.heimsch_sturzsicherungen.ch#ext#@suissetec365.onmicrosoft.com::9ea7d29a-8b4d-479a-a010-639d91b06803" providerId="AD" clId="Web-{152B30DB-B2C7-E127-84C2-AEFF7E37FAE9}" dt="2021-10-21T13:51:32.867" v="558" actId="20577"/>
          <ac:spMkLst>
            <pc:docMk/>
            <pc:sldMk cId="1935134183" sldId="284"/>
            <ac:spMk id="7" creationId="{026673C6-A359-425E-8627-510F0118B404}"/>
          </ac:spMkLst>
        </pc:spChg>
        <pc:spChg chg="del">
          <ac:chgData name="René Heimsch ProSafety" userId="S::rene.heimsch_sturzsicherungen.ch#ext#@suissetec365.onmicrosoft.com::9ea7d29a-8b4d-479a-a010-639d91b06803" providerId="AD" clId="Web-{152B30DB-B2C7-E127-84C2-AEFF7E37FAE9}" dt="2021-10-21T13:33:00.882" v="412"/>
          <ac:spMkLst>
            <pc:docMk/>
            <pc:sldMk cId="1935134183" sldId="284"/>
            <ac:spMk id="8" creationId="{9573F329-71D1-4EEF-958D-38116E7D1E3E}"/>
          </ac:spMkLst>
        </pc:spChg>
        <pc:picChg chg="add mod">
          <ac:chgData name="René Heimsch ProSafety" userId="S::rene.heimsch_sturzsicherungen.ch#ext#@suissetec365.onmicrosoft.com::9ea7d29a-8b4d-479a-a010-639d91b06803" providerId="AD" clId="Web-{152B30DB-B2C7-E127-84C2-AEFF7E37FAE9}" dt="2021-10-21T13:52:24.541" v="559" actId="14100"/>
          <ac:picMkLst>
            <pc:docMk/>
            <pc:sldMk cId="1935134183" sldId="284"/>
            <ac:picMk id="3" creationId="{A403DE9A-9611-469D-9726-1BF01FF38BD8}"/>
          </ac:picMkLst>
        </pc:picChg>
        <pc:picChg chg="del">
          <ac:chgData name="René Heimsch ProSafety" userId="S::rene.heimsch_sturzsicherungen.ch#ext#@suissetec365.onmicrosoft.com::9ea7d29a-8b4d-479a-a010-639d91b06803" providerId="AD" clId="Web-{152B30DB-B2C7-E127-84C2-AEFF7E37FAE9}" dt="2021-10-21T13:32:09.959" v="407"/>
          <ac:picMkLst>
            <pc:docMk/>
            <pc:sldMk cId="1935134183" sldId="284"/>
            <ac:picMk id="4" creationId="{304B5024-2B93-46C3-A4FA-6448DD453745}"/>
          </ac:picMkLst>
        </pc:picChg>
        <pc:picChg chg="del">
          <ac:chgData name="René Heimsch ProSafety" userId="S::rene.heimsch_sturzsicherungen.ch#ext#@suissetec365.onmicrosoft.com::9ea7d29a-8b4d-479a-a010-639d91b06803" providerId="AD" clId="Web-{152B30DB-B2C7-E127-84C2-AEFF7E37FAE9}" dt="2021-10-21T13:32:08.959" v="406"/>
          <ac:picMkLst>
            <pc:docMk/>
            <pc:sldMk cId="1935134183" sldId="284"/>
            <ac:picMk id="5" creationId="{F9A87C9D-66AC-41E1-B877-67D4F0D9C864}"/>
          </ac:picMkLst>
        </pc:picChg>
      </pc:sldChg>
    </pc:docChg>
  </pc:docChgLst>
  <pc:docChgLst>
    <pc:chgData name="René Heimsch ProSafety" userId="S::rene.heimsch_sturzsicherungen.ch#ext#@suissetec365.onmicrosoft.com::9ea7d29a-8b4d-479a-a010-639d91b06803" providerId="AD" clId="Web-{35FF6093-CD69-C1F5-4A96-BD4892231DBA}"/>
    <pc:docChg chg="delSld modSld">
      <pc:chgData name="René Heimsch ProSafety" userId="S::rene.heimsch_sturzsicherungen.ch#ext#@suissetec365.onmicrosoft.com::9ea7d29a-8b4d-479a-a010-639d91b06803" providerId="AD" clId="Web-{35FF6093-CD69-C1F5-4A96-BD4892231DBA}" dt="2021-10-26T18:37:43.298" v="6"/>
      <pc:docMkLst>
        <pc:docMk/>
      </pc:docMkLst>
      <pc:sldChg chg="del">
        <pc:chgData name="René Heimsch ProSafety" userId="S::rene.heimsch_sturzsicherungen.ch#ext#@suissetec365.onmicrosoft.com::9ea7d29a-8b4d-479a-a010-639d91b06803" providerId="AD" clId="Web-{35FF6093-CD69-C1F5-4A96-BD4892231DBA}" dt="2021-10-26T18:37:37.767" v="5"/>
        <pc:sldMkLst>
          <pc:docMk/>
          <pc:sldMk cId="1331356504" sldId="281"/>
        </pc:sldMkLst>
      </pc:sldChg>
      <pc:sldChg chg="delSp">
        <pc:chgData name="René Heimsch ProSafety" userId="S::rene.heimsch_sturzsicherungen.ch#ext#@suissetec365.onmicrosoft.com::9ea7d29a-8b4d-479a-a010-639d91b06803" providerId="AD" clId="Web-{35FF6093-CD69-C1F5-4A96-BD4892231DBA}" dt="2021-10-26T18:36:24.671" v="0"/>
        <pc:sldMkLst>
          <pc:docMk/>
          <pc:sldMk cId="1364661941" sldId="287"/>
        </pc:sldMkLst>
        <pc:spChg chg="del">
          <ac:chgData name="René Heimsch ProSafety" userId="S::rene.heimsch_sturzsicherungen.ch#ext#@suissetec365.onmicrosoft.com::9ea7d29a-8b4d-479a-a010-639d91b06803" providerId="AD" clId="Web-{35FF6093-CD69-C1F5-4A96-BD4892231DBA}" dt="2021-10-26T18:36:24.671" v="0"/>
          <ac:spMkLst>
            <pc:docMk/>
            <pc:sldMk cId="1364661941" sldId="287"/>
            <ac:spMk id="11" creationId="{9EBD0578-2281-4D39-8D72-296A7607E0A2}"/>
          </ac:spMkLst>
        </pc:spChg>
      </pc:sldChg>
      <pc:sldChg chg="delSp">
        <pc:chgData name="René Heimsch ProSafety" userId="S::rene.heimsch_sturzsicherungen.ch#ext#@suissetec365.onmicrosoft.com::9ea7d29a-8b4d-479a-a010-639d91b06803" providerId="AD" clId="Web-{35FF6093-CD69-C1F5-4A96-BD4892231DBA}" dt="2021-10-26T18:37:04.750" v="2"/>
        <pc:sldMkLst>
          <pc:docMk/>
          <pc:sldMk cId="2323579182" sldId="288"/>
        </pc:sldMkLst>
        <pc:spChg chg="del">
          <ac:chgData name="René Heimsch ProSafety" userId="S::rene.heimsch_sturzsicherungen.ch#ext#@suissetec365.onmicrosoft.com::9ea7d29a-8b4d-479a-a010-639d91b06803" providerId="AD" clId="Web-{35FF6093-CD69-C1F5-4A96-BD4892231DBA}" dt="2021-10-26T18:37:04.750" v="2"/>
          <ac:spMkLst>
            <pc:docMk/>
            <pc:sldMk cId="2323579182" sldId="288"/>
            <ac:spMk id="11" creationId="{9EBD0578-2281-4D39-8D72-296A7607E0A2}"/>
          </ac:spMkLst>
        </pc:spChg>
      </pc:sldChg>
      <pc:sldChg chg="delSp">
        <pc:chgData name="René Heimsch ProSafety" userId="S::rene.heimsch_sturzsicherungen.ch#ext#@suissetec365.onmicrosoft.com::9ea7d29a-8b4d-479a-a010-639d91b06803" providerId="AD" clId="Web-{35FF6093-CD69-C1F5-4A96-BD4892231DBA}" dt="2021-10-26T18:36:53.125" v="1"/>
        <pc:sldMkLst>
          <pc:docMk/>
          <pc:sldMk cId="2582154053" sldId="289"/>
        </pc:sldMkLst>
        <pc:spChg chg="del">
          <ac:chgData name="René Heimsch ProSafety" userId="S::rene.heimsch_sturzsicherungen.ch#ext#@suissetec365.onmicrosoft.com::9ea7d29a-8b4d-479a-a010-639d91b06803" providerId="AD" clId="Web-{35FF6093-CD69-C1F5-4A96-BD4892231DBA}" dt="2021-10-26T18:36:53.125" v="1"/>
          <ac:spMkLst>
            <pc:docMk/>
            <pc:sldMk cId="2582154053" sldId="289"/>
            <ac:spMk id="11" creationId="{9EBD0578-2281-4D39-8D72-296A7607E0A2}"/>
          </ac:spMkLst>
        </pc:spChg>
      </pc:sldChg>
      <pc:sldChg chg="delSp">
        <pc:chgData name="René Heimsch ProSafety" userId="S::rene.heimsch_sturzsicherungen.ch#ext#@suissetec365.onmicrosoft.com::9ea7d29a-8b4d-479a-a010-639d91b06803" providerId="AD" clId="Web-{35FF6093-CD69-C1F5-4A96-BD4892231DBA}" dt="2021-10-26T18:37:11.594" v="3"/>
        <pc:sldMkLst>
          <pc:docMk/>
          <pc:sldMk cId="1566068932" sldId="290"/>
        </pc:sldMkLst>
        <pc:spChg chg="del">
          <ac:chgData name="René Heimsch ProSafety" userId="S::rene.heimsch_sturzsicherungen.ch#ext#@suissetec365.onmicrosoft.com::9ea7d29a-8b4d-479a-a010-639d91b06803" providerId="AD" clId="Web-{35FF6093-CD69-C1F5-4A96-BD4892231DBA}" dt="2021-10-26T18:37:11.594" v="3"/>
          <ac:spMkLst>
            <pc:docMk/>
            <pc:sldMk cId="1566068932" sldId="290"/>
            <ac:spMk id="11" creationId="{9EBD0578-2281-4D39-8D72-296A7607E0A2}"/>
          </ac:spMkLst>
        </pc:spChg>
      </pc:sldChg>
      <pc:sldChg chg="delSp">
        <pc:chgData name="René Heimsch ProSafety" userId="S::rene.heimsch_sturzsicherungen.ch#ext#@suissetec365.onmicrosoft.com::9ea7d29a-8b4d-479a-a010-639d91b06803" providerId="AD" clId="Web-{35FF6093-CD69-C1F5-4A96-BD4892231DBA}" dt="2021-10-26T18:37:18.297" v="4"/>
        <pc:sldMkLst>
          <pc:docMk/>
          <pc:sldMk cId="2637670676" sldId="291"/>
        </pc:sldMkLst>
        <pc:spChg chg="del">
          <ac:chgData name="René Heimsch ProSafety" userId="S::rene.heimsch_sturzsicherungen.ch#ext#@suissetec365.onmicrosoft.com::9ea7d29a-8b4d-479a-a010-639d91b06803" providerId="AD" clId="Web-{35FF6093-CD69-C1F5-4A96-BD4892231DBA}" dt="2021-10-26T18:37:18.297" v="4"/>
          <ac:spMkLst>
            <pc:docMk/>
            <pc:sldMk cId="2637670676" sldId="291"/>
            <ac:spMk id="11" creationId="{9EBD0578-2281-4D39-8D72-296A7607E0A2}"/>
          </ac:spMkLst>
        </pc:spChg>
      </pc:sldChg>
      <pc:sldChg chg="del">
        <pc:chgData name="René Heimsch ProSafety" userId="S::rene.heimsch_sturzsicherungen.ch#ext#@suissetec365.onmicrosoft.com::9ea7d29a-8b4d-479a-a010-639d91b06803" providerId="AD" clId="Web-{35FF6093-CD69-C1F5-4A96-BD4892231DBA}" dt="2021-10-26T18:37:43.298" v="6"/>
        <pc:sldMkLst>
          <pc:docMk/>
          <pc:sldMk cId="1980513752" sldId="301"/>
        </pc:sldMkLst>
      </pc:sldChg>
    </pc:docChg>
  </pc:docChgLst>
  <pc:docChgLst>
    <pc:chgData name="René Heimsch ProSafety" userId="S::rene.heimsch_sturzsicherungen.ch#ext#@suissetec365.onmicrosoft.com::9ea7d29a-8b4d-479a-a010-639d91b06803" providerId="AD" clId="Web-{BA431FC3-2F0A-DD5C-0B91-814909A567E5}"/>
    <pc:docChg chg="modSld">
      <pc:chgData name="René Heimsch ProSafety" userId="S::rene.heimsch_sturzsicherungen.ch#ext#@suissetec365.onmicrosoft.com::9ea7d29a-8b4d-479a-a010-639d91b06803" providerId="AD" clId="Web-{BA431FC3-2F0A-DD5C-0B91-814909A567E5}" dt="2021-11-22T07:26:22.382" v="4"/>
      <pc:docMkLst>
        <pc:docMk/>
      </pc:docMkLst>
      <pc:sldChg chg="modNotes">
        <pc:chgData name="René Heimsch ProSafety" userId="S::rene.heimsch_sturzsicherungen.ch#ext#@suissetec365.onmicrosoft.com::9ea7d29a-8b4d-479a-a010-639d91b06803" providerId="AD" clId="Web-{BA431FC3-2F0A-DD5C-0B91-814909A567E5}" dt="2021-11-22T07:24:42.004" v="1"/>
        <pc:sldMkLst>
          <pc:docMk/>
          <pc:sldMk cId="1185547901" sldId="296"/>
        </pc:sldMkLst>
      </pc:sldChg>
      <pc:sldChg chg="modNotes">
        <pc:chgData name="René Heimsch ProSafety" userId="S::rene.heimsch_sturzsicherungen.ch#ext#@suissetec365.onmicrosoft.com::9ea7d29a-8b4d-479a-a010-639d91b06803" providerId="AD" clId="Web-{BA431FC3-2F0A-DD5C-0B91-814909A567E5}" dt="2021-11-22T07:26:22.382" v="4"/>
        <pc:sldMkLst>
          <pc:docMk/>
          <pc:sldMk cId="1619946314" sldId="297"/>
        </pc:sldMkLst>
      </pc:sldChg>
    </pc:docChg>
  </pc:docChgLst>
  <pc:docChgLst>
    <pc:chgData name="René Heimsch ProSafety" userId="S::rene.heimsch_sturzsicherungen.ch#ext#@suissetec365.onmicrosoft.com::9ea7d29a-8b4d-479a-a010-639d91b06803" providerId="AD" clId="Web-{44A6BBCD-4FE2-A9F8-623C-9DAED7883CE7}"/>
    <pc:docChg chg="delSld modSld">
      <pc:chgData name="René Heimsch ProSafety" userId="S::rene.heimsch_sturzsicherungen.ch#ext#@suissetec365.onmicrosoft.com::9ea7d29a-8b4d-479a-a010-639d91b06803" providerId="AD" clId="Web-{44A6BBCD-4FE2-A9F8-623C-9DAED7883CE7}" dt="2021-11-12T13:09:01.908" v="61"/>
      <pc:docMkLst>
        <pc:docMk/>
      </pc:docMkLst>
      <pc:sldChg chg="addSp delSp modSp">
        <pc:chgData name="René Heimsch ProSafety" userId="S::rene.heimsch_sturzsicherungen.ch#ext#@suissetec365.onmicrosoft.com::9ea7d29a-8b4d-479a-a010-639d91b06803" providerId="AD" clId="Web-{44A6BBCD-4FE2-A9F8-623C-9DAED7883CE7}" dt="2021-11-12T12:43:26.094" v="40" actId="20577"/>
        <pc:sldMkLst>
          <pc:docMk/>
          <pc:sldMk cId="4004064832" sldId="316"/>
        </pc:sldMkLst>
        <pc:spChg chg="mod">
          <ac:chgData name="René Heimsch ProSafety" userId="S::rene.heimsch_sturzsicherungen.ch#ext#@suissetec365.onmicrosoft.com::9ea7d29a-8b4d-479a-a010-639d91b06803" providerId="AD" clId="Web-{44A6BBCD-4FE2-A9F8-623C-9DAED7883CE7}" dt="2021-11-12T12:43:26.094" v="40" actId="20577"/>
          <ac:spMkLst>
            <pc:docMk/>
            <pc:sldMk cId="4004064832" sldId="316"/>
            <ac:spMk id="7" creationId="{026673C6-A359-425E-8627-510F0118B404}"/>
          </ac:spMkLst>
        </pc:spChg>
        <pc:picChg chg="del">
          <ac:chgData name="René Heimsch ProSafety" userId="S::rene.heimsch_sturzsicherungen.ch#ext#@suissetec365.onmicrosoft.com::9ea7d29a-8b4d-479a-a010-639d91b06803" providerId="AD" clId="Web-{44A6BBCD-4FE2-A9F8-623C-9DAED7883CE7}" dt="2021-11-12T12:41:20.482" v="5"/>
          <ac:picMkLst>
            <pc:docMk/>
            <pc:sldMk cId="4004064832" sldId="316"/>
            <ac:picMk id="2" creationId="{E4DB747A-8017-49CE-964A-9F1292607021}"/>
          </ac:picMkLst>
        </pc:picChg>
        <pc:picChg chg="add mod">
          <ac:chgData name="René Heimsch ProSafety" userId="S::rene.heimsch_sturzsicherungen.ch#ext#@suissetec365.onmicrosoft.com::9ea7d29a-8b4d-479a-a010-639d91b06803" providerId="AD" clId="Web-{44A6BBCD-4FE2-A9F8-623C-9DAED7883CE7}" dt="2021-11-12T12:41:24.623" v="6" actId="1076"/>
          <ac:picMkLst>
            <pc:docMk/>
            <pc:sldMk cId="4004064832" sldId="316"/>
            <ac:picMk id="3" creationId="{31DF308F-7008-4FA5-A0D9-DD025C5C75FE}"/>
          </ac:picMkLst>
        </pc:picChg>
      </pc:sldChg>
      <pc:sldChg chg="addSp delSp modSp">
        <pc:chgData name="René Heimsch ProSafety" userId="S::rene.heimsch_sturzsicherungen.ch#ext#@suissetec365.onmicrosoft.com::9ea7d29a-8b4d-479a-a010-639d91b06803" providerId="AD" clId="Web-{44A6BBCD-4FE2-A9F8-623C-9DAED7883CE7}" dt="2021-11-12T12:49:48.587" v="49" actId="1076"/>
        <pc:sldMkLst>
          <pc:docMk/>
          <pc:sldMk cId="490918680" sldId="324"/>
        </pc:sldMkLst>
        <pc:picChg chg="add mod">
          <ac:chgData name="René Heimsch ProSafety" userId="S::rene.heimsch_sturzsicherungen.ch#ext#@suissetec365.onmicrosoft.com::9ea7d29a-8b4d-479a-a010-639d91b06803" providerId="AD" clId="Web-{44A6BBCD-4FE2-A9F8-623C-9DAED7883CE7}" dt="2021-11-12T12:49:48.587" v="49" actId="1076"/>
          <ac:picMkLst>
            <pc:docMk/>
            <pc:sldMk cId="490918680" sldId="324"/>
            <ac:picMk id="2" creationId="{9B93C372-2CB1-46E0-B50E-C2C192BF1F5B}"/>
          </ac:picMkLst>
        </pc:picChg>
        <pc:picChg chg="add del">
          <ac:chgData name="René Heimsch ProSafety" userId="S::rene.heimsch_sturzsicherungen.ch#ext#@suissetec365.onmicrosoft.com::9ea7d29a-8b4d-479a-a010-639d91b06803" providerId="AD" clId="Web-{44A6BBCD-4FE2-A9F8-623C-9DAED7883CE7}" dt="2021-11-12T12:49:45.149" v="48"/>
          <ac:picMkLst>
            <pc:docMk/>
            <pc:sldMk cId="490918680" sldId="324"/>
            <ac:picMk id="4" creationId="{C908A494-6119-4676-866E-867E13AD8CAD}"/>
          </ac:picMkLst>
        </pc:picChg>
      </pc:sldChg>
      <pc:sldChg chg="addSp delSp modSp">
        <pc:chgData name="René Heimsch ProSafety" userId="S::rene.heimsch_sturzsicherungen.ch#ext#@suissetec365.onmicrosoft.com::9ea7d29a-8b4d-479a-a010-639d91b06803" providerId="AD" clId="Web-{44A6BBCD-4FE2-A9F8-623C-9DAED7883CE7}" dt="2021-11-12T13:07:54.782" v="60" actId="1076"/>
        <pc:sldMkLst>
          <pc:docMk/>
          <pc:sldMk cId="3259100802" sldId="325"/>
        </pc:sldMkLst>
        <pc:spChg chg="mod">
          <ac:chgData name="René Heimsch ProSafety" userId="S::rene.heimsch_sturzsicherungen.ch#ext#@suissetec365.onmicrosoft.com::9ea7d29a-8b4d-479a-a010-639d91b06803" providerId="AD" clId="Web-{44A6BBCD-4FE2-A9F8-623C-9DAED7883CE7}" dt="2021-11-12T13:02:09.806" v="52" actId="20577"/>
          <ac:spMkLst>
            <pc:docMk/>
            <pc:sldMk cId="3259100802" sldId="325"/>
            <ac:spMk id="9" creationId="{3AF18891-25DF-4956-906E-F3C406C318E6}"/>
          </ac:spMkLst>
        </pc:spChg>
        <pc:picChg chg="add del">
          <ac:chgData name="René Heimsch ProSafety" userId="S::rene.heimsch_sturzsicherungen.ch#ext#@suissetec365.onmicrosoft.com::9ea7d29a-8b4d-479a-a010-639d91b06803" providerId="AD" clId="Web-{44A6BBCD-4FE2-A9F8-623C-9DAED7883CE7}" dt="2021-11-12T13:07:51.719" v="59"/>
          <ac:picMkLst>
            <pc:docMk/>
            <pc:sldMk cId="3259100802" sldId="325"/>
            <ac:picMk id="2" creationId="{71CDCB78-1A16-440B-A640-ECDBA411320B}"/>
          </ac:picMkLst>
        </pc:picChg>
        <pc:picChg chg="add mod">
          <ac:chgData name="René Heimsch ProSafety" userId="S::rene.heimsch_sturzsicherungen.ch#ext#@suissetec365.onmicrosoft.com::9ea7d29a-8b4d-479a-a010-639d91b06803" providerId="AD" clId="Web-{44A6BBCD-4FE2-A9F8-623C-9DAED7883CE7}" dt="2021-11-12T13:07:54.782" v="60" actId="1076"/>
          <ac:picMkLst>
            <pc:docMk/>
            <pc:sldMk cId="3259100802" sldId="325"/>
            <ac:picMk id="3" creationId="{C077EA2A-418F-4697-A99B-FC38C4A002A3}"/>
          </ac:picMkLst>
        </pc:picChg>
      </pc:sldChg>
      <pc:sldChg chg="del">
        <pc:chgData name="René Heimsch ProSafety" userId="S::rene.heimsch_sturzsicherungen.ch#ext#@suissetec365.onmicrosoft.com::9ea7d29a-8b4d-479a-a010-639d91b06803" providerId="AD" clId="Web-{44A6BBCD-4FE2-A9F8-623C-9DAED7883CE7}" dt="2021-11-12T13:09:01.908" v="61"/>
        <pc:sldMkLst>
          <pc:docMk/>
          <pc:sldMk cId="4007050427" sldId="327"/>
        </pc:sldMkLst>
      </pc:sldChg>
    </pc:docChg>
  </pc:docChgLst>
  <pc:docChgLst>
    <pc:chgData name="René Heimsch ProSafety" userId="S::rene.heimsch_sturzsicherungen.ch#ext#@suissetec365.onmicrosoft.com::9ea7d29a-8b4d-479a-a010-639d91b06803" providerId="AD" clId="Web-{266AB0B2-3362-634F-1F2A-70A77C6524F6}"/>
    <pc:docChg chg="modSld">
      <pc:chgData name="René Heimsch ProSafety" userId="S::rene.heimsch_sturzsicherungen.ch#ext#@suissetec365.onmicrosoft.com::9ea7d29a-8b4d-479a-a010-639d91b06803" providerId="AD" clId="Web-{266AB0B2-3362-634F-1F2A-70A77C6524F6}" dt="2021-11-08T13:06:40.208" v="1" actId="1076"/>
      <pc:docMkLst>
        <pc:docMk/>
      </pc:docMkLst>
      <pc:sldChg chg="modSp">
        <pc:chgData name="René Heimsch ProSafety" userId="S::rene.heimsch_sturzsicherungen.ch#ext#@suissetec365.onmicrosoft.com::9ea7d29a-8b4d-479a-a010-639d91b06803" providerId="AD" clId="Web-{266AB0B2-3362-634F-1F2A-70A77C6524F6}" dt="2021-11-08T13:06:40.208" v="1" actId="1076"/>
        <pc:sldMkLst>
          <pc:docMk/>
          <pc:sldMk cId="4004064832" sldId="316"/>
        </pc:sldMkLst>
        <pc:picChg chg="mod">
          <ac:chgData name="René Heimsch ProSafety" userId="S::rene.heimsch_sturzsicherungen.ch#ext#@suissetec365.onmicrosoft.com::9ea7d29a-8b4d-479a-a010-639d91b06803" providerId="AD" clId="Web-{266AB0B2-3362-634F-1F2A-70A77C6524F6}" dt="2021-11-08T13:06:40.208" v="1" actId="1076"/>
          <ac:picMkLst>
            <pc:docMk/>
            <pc:sldMk cId="4004064832" sldId="316"/>
            <ac:picMk id="4" creationId="{35DE4702-66CA-47DA-988A-BA6839AAAAF1}"/>
          </ac:picMkLst>
        </pc:picChg>
      </pc:sldChg>
    </pc:docChg>
  </pc:docChgLst>
  <pc:docChgLst>
    <pc:chgData name="René Heimsch ProSafety" userId="S::rene.heimsch_sturzsicherungen.ch#ext#@suissetec365.onmicrosoft.com::9ea7d29a-8b4d-479a-a010-639d91b06803" providerId="AD" clId="Web-{89753527-A806-DE19-4E6B-5489AE868D0C}"/>
    <pc:docChg chg="addSld delSld modSld sldOrd">
      <pc:chgData name="René Heimsch ProSafety" userId="S::rene.heimsch_sturzsicherungen.ch#ext#@suissetec365.onmicrosoft.com::9ea7d29a-8b4d-479a-a010-639d91b06803" providerId="AD" clId="Web-{89753527-A806-DE19-4E6B-5489AE868D0C}" dt="2021-10-25T21:25:31.668" v="507"/>
      <pc:docMkLst>
        <pc:docMk/>
      </pc:docMkLst>
      <pc:sldChg chg="del">
        <pc:chgData name="René Heimsch ProSafety" userId="S::rene.heimsch_sturzsicherungen.ch#ext#@suissetec365.onmicrosoft.com::9ea7d29a-8b4d-479a-a010-639d91b06803" providerId="AD" clId="Web-{89753527-A806-DE19-4E6B-5489AE868D0C}" dt="2021-10-25T21:25:31.668" v="507"/>
        <pc:sldMkLst>
          <pc:docMk/>
          <pc:sldMk cId="365349271" sldId="279"/>
        </pc:sldMkLst>
      </pc:sldChg>
      <pc:sldChg chg="ord">
        <pc:chgData name="René Heimsch ProSafety" userId="S::rene.heimsch_sturzsicherungen.ch#ext#@suissetec365.onmicrosoft.com::9ea7d29a-8b4d-479a-a010-639d91b06803" providerId="AD" clId="Web-{89753527-A806-DE19-4E6B-5489AE868D0C}" dt="2021-10-25T21:24:33.152" v="506"/>
        <pc:sldMkLst>
          <pc:docMk/>
          <pc:sldMk cId="2582154053" sldId="289"/>
        </pc:sldMkLst>
      </pc:sldChg>
      <pc:sldChg chg="addSp modSp">
        <pc:chgData name="René Heimsch ProSafety" userId="S::rene.heimsch_sturzsicherungen.ch#ext#@suissetec365.onmicrosoft.com::9ea7d29a-8b4d-479a-a010-639d91b06803" providerId="AD" clId="Web-{89753527-A806-DE19-4E6B-5489AE868D0C}" dt="2021-10-25T19:53:33.269" v="4" actId="1076"/>
        <pc:sldMkLst>
          <pc:docMk/>
          <pc:sldMk cId="3881134377" sldId="292"/>
        </pc:sldMkLst>
        <pc:picChg chg="add mod">
          <ac:chgData name="René Heimsch ProSafety" userId="S::rene.heimsch_sturzsicherungen.ch#ext#@suissetec365.onmicrosoft.com::9ea7d29a-8b4d-479a-a010-639d91b06803" providerId="AD" clId="Web-{89753527-A806-DE19-4E6B-5489AE868D0C}" dt="2021-10-25T19:53:24.253" v="2" actId="1076"/>
          <ac:picMkLst>
            <pc:docMk/>
            <pc:sldMk cId="3881134377" sldId="292"/>
            <ac:picMk id="3" creationId="{B190C4D8-A755-42D4-9787-95B2B7A775D9}"/>
          </ac:picMkLst>
        </pc:picChg>
        <pc:picChg chg="mod">
          <ac:chgData name="René Heimsch ProSafety" userId="S::rene.heimsch_sturzsicherungen.ch#ext#@suissetec365.onmicrosoft.com::9ea7d29a-8b4d-479a-a010-639d91b06803" providerId="AD" clId="Web-{89753527-A806-DE19-4E6B-5489AE868D0C}" dt="2021-10-25T19:53:27.941" v="3" actId="1076"/>
          <ac:picMkLst>
            <pc:docMk/>
            <pc:sldMk cId="3881134377" sldId="292"/>
            <ac:picMk id="5" creationId="{BC5C923F-2155-4C55-AA8F-27D074AAE082}"/>
          </ac:picMkLst>
        </pc:picChg>
        <pc:picChg chg="mod">
          <ac:chgData name="René Heimsch ProSafety" userId="S::rene.heimsch_sturzsicherungen.ch#ext#@suissetec365.onmicrosoft.com::9ea7d29a-8b4d-479a-a010-639d91b06803" providerId="AD" clId="Web-{89753527-A806-DE19-4E6B-5489AE868D0C}" dt="2021-10-25T19:53:33.269" v="4" actId="1076"/>
          <ac:picMkLst>
            <pc:docMk/>
            <pc:sldMk cId="3881134377" sldId="292"/>
            <ac:picMk id="8" creationId="{ABFBC8F1-C00B-478A-BF39-DED574805921}"/>
          </ac:picMkLst>
        </pc:picChg>
      </pc:sldChg>
      <pc:sldChg chg="addSp delSp modSp add replId">
        <pc:chgData name="René Heimsch ProSafety" userId="S::rene.heimsch_sturzsicherungen.ch#ext#@suissetec365.onmicrosoft.com::9ea7d29a-8b4d-479a-a010-639d91b06803" providerId="AD" clId="Web-{89753527-A806-DE19-4E6B-5489AE868D0C}" dt="2021-10-25T20:10:37.968" v="100" actId="1076"/>
        <pc:sldMkLst>
          <pc:docMk/>
          <pc:sldMk cId="2281365719" sldId="293"/>
        </pc:sldMkLst>
        <pc:spChg chg="mod">
          <ac:chgData name="René Heimsch ProSafety" userId="S::rene.heimsch_sturzsicherungen.ch#ext#@suissetec365.onmicrosoft.com::9ea7d29a-8b4d-479a-a010-639d91b06803" providerId="AD" clId="Web-{89753527-A806-DE19-4E6B-5489AE868D0C}" dt="2021-10-25T19:54:42.582" v="21" actId="20577"/>
          <ac:spMkLst>
            <pc:docMk/>
            <pc:sldMk cId="2281365719" sldId="293"/>
            <ac:spMk id="2" creationId="{FAFC2504-52B6-40A8-A9D3-A9CFE2B660C1}"/>
          </ac:spMkLst>
        </pc:spChg>
        <pc:spChg chg="mod">
          <ac:chgData name="René Heimsch ProSafety" userId="S::rene.heimsch_sturzsicherungen.ch#ext#@suissetec365.onmicrosoft.com::9ea7d29a-8b4d-479a-a010-639d91b06803" providerId="AD" clId="Web-{89753527-A806-DE19-4E6B-5489AE868D0C}" dt="2021-10-25T19:57:07.818" v="95" actId="20577"/>
          <ac:spMkLst>
            <pc:docMk/>
            <pc:sldMk cId="2281365719" sldId="293"/>
            <ac:spMk id="7" creationId="{026673C6-A359-425E-8627-510F0118B404}"/>
          </ac:spMkLst>
        </pc:spChg>
        <pc:picChg chg="del">
          <ac:chgData name="René Heimsch ProSafety" userId="S::rene.heimsch_sturzsicherungen.ch#ext#@suissetec365.onmicrosoft.com::9ea7d29a-8b4d-479a-a010-639d91b06803" providerId="AD" clId="Web-{89753527-A806-DE19-4E6B-5489AE868D0C}" dt="2021-10-25T19:54:48.941" v="23"/>
          <ac:picMkLst>
            <pc:docMk/>
            <pc:sldMk cId="2281365719" sldId="293"/>
            <ac:picMk id="3" creationId="{B190C4D8-A755-42D4-9787-95B2B7A775D9}"/>
          </ac:picMkLst>
        </pc:picChg>
        <pc:picChg chg="add mod">
          <ac:chgData name="René Heimsch ProSafety" userId="S::rene.heimsch_sturzsicherungen.ch#ext#@suissetec365.onmicrosoft.com::9ea7d29a-8b4d-479a-a010-639d91b06803" providerId="AD" clId="Web-{89753527-A806-DE19-4E6B-5489AE868D0C}" dt="2021-10-25T20:10:37.968" v="100" actId="1076"/>
          <ac:picMkLst>
            <pc:docMk/>
            <pc:sldMk cId="2281365719" sldId="293"/>
            <ac:picMk id="4" creationId="{76ECF681-4ED3-4ACC-83DE-80DC2201F14B}"/>
          </ac:picMkLst>
        </pc:picChg>
        <pc:picChg chg="del">
          <ac:chgData name="René Heimsch ProSafety" userId="S::rene.heimsch_sturzsicherungen.ch#ext#@suissetec365.onmicrosoft.com::9ea7d29a-8b4d-479a-a010-639d91b06803" providerId="AD" clId="Web-{89753527-A806-DE19-4E6B-5489AE868D0C}" dt="2021-10-25T19:54:48.004" v="22"/>
          <ac:picMkLst>
            <pc:docMk/>
            <pc:sldMk cId="2281365719" sldId="293"/>
            <ac:picMk id="5" creationId="{BC5C923F-2155-4C55-AA8F-27D074AAE082}"/>
          </ac:picMkLst>
        </pc:picChg>
        <pc:picChg chg="del">
          <ac:chgData name="René Heimsch ProSafety" userId="S::rene.heimsch_sturzsicherungen.ch#ext#@suissetec365.onmicrosoft.com::9ea7d29a-8b4d-479a-a010-639d91b06803" providerId="AD" clId="Web-{89753527-A806-DE19-4E6B-5489AE868D0C}" dt="2021-10-25T19:54:49.723" v="24"/>
          <ac:picMkLst>
            <pc:docMk/>
            <pc:sldMk cId="2281365719" sldId="293"/>
            <ac:picMk id="8" creationId="{ABFBC8F1-C00B-478A-BF39-DED574805921}"/>
          </ac:picMkLst>
        </pc:picChg>
      </pc:sldChg>
      <pc:sldChg chg="addSp delSp modSp add replId">
        <pc:chgData name="René Heimsch ProSafety" userId="S::rene.heimsch_sturzsicherungen.ch#ext#@suissetec365.onmicrosoft.com::9ea7d29a-8b4d-479a-a010-639d91b06803" providerId="AD" clId="Web-{89753527-A806-DE19-4E6B-5489AE868D0C}" dt="2021-10-25T20:32:05.798" v="196" actId="1076"/>
        <pc:sldMkLst>
          <pc:docMk/>
          <pc:sldMk cId="2477938416" sldId="294"/>
        </pc:sldMkLst>
        <pc:spChg chg="mod">
          <ac:chgData name="René Heimsch ProSafety" userId="S::rene.heimsch_sturzsicherungen.ch#ext#@suissetec365.onmicrosoft.com::9ea7d29a-8b4d-479a-a010-639d91b06803" providerId="AD" clId="Web-{89753527-A806-DE19-4E6B-5489AE868D0C}" dt="2021-10-25T20:14:33.237" v="135" actId="14100"/>
          <ac:spMkLst>
            <pc:docMk/>
            <pc:sldMk cId="2477938416" sldId="294"/>
            <ac:spMk id="2" creationId="{FAFC2504-52B6-40A8-A9D3-A9CFE2B660C1}"/>
          </ac:spMkLst>
        </pc:spChg>
        <pc:spChg chg="mod">
          <ac:chgData name="René Heimsch ProSafety" userId="S::rene.heimsch_sturzsicherungen.ch#ext#@suissetec365.onmicrosoft.com::9ea7d29a-8b4d-479a-a010-639d91b06803" providerId="AD" clId="Web-{89753527-A806-DE19-4E6B-5489AE868D0C}" dt="2021-10-25T20:31:34.813" v="195" actId="20577"/>
          <ac:spMkLst>
            <pc:docMk/>
            <pc:sldMk cId="2477938416" sldId="294"/>
            <ac:spMk id="7" creationId="{026673C6-A359-425E-8627-510F0118B404}"/>
          </ac:spMkLst>
        </pc:spChg>
        <pc:picChg chg="add mod">
          <ac:chgData name="René Heimsch ProSafety" userId="S::rene.heimsch_sturzsicherungen.ch#ext#@suissetec365.onmicrosoft.com::9ea7d29a-8b4d-479a-a010-639d91b06803" providerId="AD" clId="Web-{89753527-A806-DE19-4E6B-5489AE868D0C}" dt="2021-10-25T20:32:05.798" v="196" actId="1076"/>
          <ac:picMkLst>
            <pc:docMk/>
            <pc:sldMk cId="2477938416" sldId="294"/>
            <ac:picMk id="3" creationId="{E35C4A46-4DDC-4CBC-9A69-443D714D46C1}"/>
          </ac:picMkLst>
        </pc:picChg>
        <pc:picChg chg="del">
          <ac:chgData name="René Heimsch ProSafety" userId="S::rene.heimsch_sturzsicherungen.ch#ext#@suissetec365.onmicrosoft.com::9ea7d29a-8b4d-479a-a010-639d91b06803" providerId="AD" clId="Web-{89753527-A806-DE19-4E6B-5489AE868D0C}" dt="2021-10-25T20:12:08.813" v="102"/>
          <ac:picMkLst>
            <pc:docMk/>
            <pc:sldMk cId="2477938416" sldId="294"/>
            <ac:picMk id="4" creationId="{76ECF681-4ED3-4ACC-83DE-80DC2201F14B}"/>
          </ac:picMkLst>
        </pc:picChg>
      </pc:sldChg>
      <pc:sldChg chg="addSp delSp modSp add replId">
        <pc:chgData name="René Heimsch ProSafety" userId="S::rene.heimsch_sturzsicherungen.ch#ext#@suissetec365.onmicrosoft.com::9ea7d29a-8b4d-479a-a010-639d91b06803" providerId="AD" clId="Web-{89753527-A806-DE19-4E6B-5489AE868D0C}" dt="2021-10-25T20:49:21.591" v="311" actId="1076"/>
        <pc:sldMkLst>
          <pc:docMk/>
          <pc:sldMk cId="3550938933" sldId="295"/>
        </pc:sldMkLst>
        <pc:spChg chg="mod">
          <ac:chgData name="René Heimsch ProSafety" userId="S::rene.heimsch_sturzsicherungen.ch#ext#@suissetec365.onmicrosoft.com::9ea7d29a-8b4d-479a-a010-639d91b06803" providerId="AD" clId="Web-{89753527-A806-DE19-4E6B-5489AE868D0C}" dt="2021-10-25T20:38:37.052" v="214" actId="20577"/>
          <ac:spMkLst>
            <pc:docMk/>
            <pc:sldMk cId="3550938933" sldId="295"/>
            <ac:spMk id="2" creationId="{FAFC2504-52B6-40A8-A9D3-A9CFE2B660C1}"/>
          </ac:spMkLst>
        </pc:spChg>
        <pc:spChg chg="mod">
          <ac:chgData name="René Heimsch ProSafety" userId="S::rene.heimsch_sturzsicherungen.ch#ext#@suissetec365.onmicrosoft.com::9ea7d29a-8b4d-479a-a010-639d91b06803" providerId="AD" clId="Web-{89753527-A806-DE19-4E6B-5489AE868D0C}" dt="2021-10-25T20:48:00.840" v="307" actId="20577"/>
          <ac:spMkLst>
            <pc:docMk/>
            <pc:sldMk cId="3550938933" sldId="295"/>
            <ac:spMk id="7" creationId="{026673C6-A359-425E-8627-510F0118B404}"/>
          </ac:spMkLst>
        </pc:spChg>
        <pc:picChg chg="del">
          <ac:chgData name="René Heimsch ProSafety" userId="S::rene.heimsch_sturzsicherungen.ch#ext#@suissetec365.onmicrosoft.com::9ea7d29a-8b4d-479a-a010-639d91b06803" providerId="AD" clId="Web-{89753527-A806-DE19-4E6B-5489AE868D0C}" dt="2021-10-25T20:37:16.067" v="198"/>
          <ac:picMkLst>
            <pc:docMk/>
            <pc:sldMk cId="3550938933" sldId="295"/>
            <ac:picMk id="3" creationId="{E35C4A46-4DDC-4CBC-9A69-443D714D46C1}"/>
          </ac:picMkLst>
        </pc:picChg>
        <pc:picChg chg="add mod">
          <ac:chgData name="René Heimsch ProSafety" userId="S::rene.heimsch_sturzsicherungen.ch#ext#@suissetec365.onmicrosoft.com::9ea7d29a-8b4d-479a-a010-639d91b06803" providerId="AD" clId="Web-{89753527-A806-DE19-4E6B-5489AE868D0C}" dt="2021-10-25T20:49:21.591" v="311" actId="1076"/>
          <ac:picMkLst>
            <pc:docMk/>
            <pc:sldMk cId="3550938933" sldId="295"/>
            <ac:picMk id="4" creationId="{7F70A2CC-21CD-44BD-B70C-16C419D0C57F}"/>
          </ac:picMkLst>
        </pc:picChg>
      </pc:sldChg>
      <pc:sldChg chg="addSp delSp modSp add replId">
        <pc:chgData name="René Heimsch ProSafety" userId="S::rene.heimsch_sturzsicherungen.ch#ext#@suissetec365.onmicrosoft.com::9ea7d29a-8b4d-479a-a010-639d91b06803" providerId="AD" clId="Web-{89753527-A806-DE19-4E6B-5489AE868D0C}" dt="2021-10-25T21:14:36.050" v="406" actId="14100"/>
        <pc:sldMkLst>
          <pc:docMk/>
          <pc:sldMk cId="1185547901" sldId="296"/>
        </pc:sldMkLst>
        <pc:spChg chg="mod">
          <ac:chgData name="René Heimsch ProSafety" userId="S::rene.heimsch_sturzsicherungen.ch#ext#@suissetec365.onmicrosoft.com::9ea7d29a-8b4d-479a-a010-639d91b06803" providerId="AD" clId="Web-{89753527-A806-DE19-4E6B-5489AE868D0C}" dt="2021-10-25T20:57:23.336" v="325" actId="20577"/>
          <ac:spMkLst>
            <pc:docMk/>
            <pc:sldMk cId="1185547901" sldId="296"/>
            <ac:spMk id="2" creationId="{FAFC2504-52B6-40A8-A9D3-A9CFE2B660C1}"/>
          </ac:spMkLst>
        </pc:spChg>
        <pc:spChg chg="mod">
          <ac:chgData name="René Heimsch ProSafety" userId="S::rene.heimsch_sturzsicherungen.ch#ext#@suissetec365.onmicrosoft.com::9ea7d29a-8b4d-479a-a010-639d91b06803" providerId="AD" clId="Web-{89753527-A806-DE19-4E6B-5489AE868D0C}" dt="2021-10-25T21:04:35.825" v="386" actId="20577"/>
          <ac:spMkLst>
            <pc:docMk/>
            <pc:sldMk cId="1185547901" sldId="296"/>
            <ac:spMk id="7" creationId="{026673C6-A359-425E-8627-510F0118B404}"/>
          </ac:spMkLst>
        </pc:spChg>
        <pc:picChg chg="add del mod">
          <ac:chgData name="René Heimsch ProSafety" userId="S::rene.heimsch_sturzsicherungen.ch#ext#@suissetec365.onmicrosoft.com::9ea7d29a-8b4d-479a-a010-639d91b06803" providerId="AD" clId="Web-{89753527-A806-DE19-4E6B-5489AE868D0C}" dt="2021-10-25T21:12:37.236" v="396"/>
          <ac:picMkLst>
            <pc:docMk/>
            <pc:sldMk cId="1185547901" sldId="296"/>
            <ac:picMk id="3" creationId="{3319DA94-7F91-4A0F-9D20-49D04D891FC2}"/>
          </ac:picMkLst>
        </pc:picChg>
        <pc:picChg chg="del">
          <ac:chgData name="René Heimsch ProSafety" userId="S::rene.heimsch_sturzsicherungen.ch#ext#@suissetec365.onmicrosoft.com::9ea7d29a-8b4d-479a-a010-639d91b06803" providerId="AD" clId="Web-{89753527-A806-DE19-4E6B-5489AE868D0C}" dt="2021-10-25T20:50:54.232" v="313"/>
          <ac:picMkLst>
            <pc:docMk/>
            <pc:sldMk cId="1185547901" sldId="296"/>
            <ac:picMk id="4" creationId="{7F70A2CC-21CD-44BD-B70C-16C419D0C57F}"/>
          </ac:picMkLst>
        </pc:picChg>
        <pc:picChg chg="add del mod">
          <ac:chgData name="René Heimsch ProSafety" userId="S::rene.heimsch_sturzsicherungen.ch#ext#@suissetec365.onmicrosoft.com::9ea7d29a-8b4d-479a-a010-639d91b06803" providerId="AD" clId="Web-{89753527-A806-DE19-4E6B-5489AE868D0C}" dt="2021-10-25T21:12:38.002" v="397"/>
          <ac:picMkLst>
            <pc:docMk/>
            <pc:sldMk cId="1185547901" sldId="296"/>
            <ac:picMk id="5" creationId="{825F73D2-3DDD-40DB-930D-732B989844F4}"/>
          </ac:picMkLst>
        </pc:picChg>
        <pc:picChg chg="add mod">
          <ac:chgData name="René Heimsch ProSafety" userId="S::rene.heimsch_sturzsicherungen.ch#ext#@suissetec365.onmicrosoft.com::9ea7d29a-8b4d-479a-a010-639d91b06803" providerId="AD" clId="Web-{89753527-A806-DE19-4E6B-5489AE868D0C}" dt="2021-10-25T21:14:22.972" v="403" actId="1076"/>
          <ac:picMkLst>
            <pc:docMk/>
            <pc:sldMk cId="1185547901" sldId="296"/>
            <ac:picMk id="6" creationId="{0966731F-476C-4D3A-B7CB-951BC3018F22}"/>
          </ac:picMkLst>
        </pc:picChg>
        <pc:picChg chg="add mod">
          <ac:chgData name="René Heimsch ProSafety" userId="S::rene.heimsch_sturzsicherungen.ch#ext#@suissetec365.onmicrosoft.com::9ea7d29a-8b4d-479a-a010-639d91b06803" providerId="AD" clId="Web-{89753527-A806-DE19-4E6B-5489AE868D0C}" dt="2021-10-25T21:14:36.050" v="406" actId="14100"/>
          <ac:picMkLst>
            <pc:docMk/>
            <pc:sldMk cId="1185547901" sldId="296"/>
            <ac:picMk id="8" creationId="{A1483A4F-56B3-4D2D-83C3-BA1ABFBD01D6}"/>
          </ac:picMkLst>
        </pc:picChg>
      </pc:sldChg>
      <pc:sldChg chg="addSp delSp modSp add replId">
        <pc:chgData name="René Heimsch ProSafety" userId="S::rene.heimsch_sturzsicherungen.ch#ext#@suissetec365.onmicrosoft.com::9ea7d29a-8b4d-479a-a010-639d91b06803" providerId="AD" clId="Web-{89753527-A806-DE19-4E6B-5489AE868D0C}" dt="2021-10-25T21:24:13.464" v="505" actId="20577"/>
        <pc:sldMkLst>
          <pc:docMk/>
          <pc:sldMk cId="1619946314" sldId="297"/>
        </pc:sldMkLst>
        <pc:spChg chg="mod">
          <ac:chgData name="René Heimsch ProSafety" userId="S::rene.heimsch_sturzsicherungen.ch#ext#@suissetec365.onmicrosoft.com::9ea7d29a-8b4d-479a-a010-639d91b06803" providerId="AD" clId="Web-{89753527-A806-DE19-4E6B-5489AE868D0C}" dt="2021-10-25T21:17:03.052" v="422" actId="20577"/>
          <ac:spMkLst>
            <pc:docMk/>
            <pc:sldMk cId="1619946314" sldId="297"/>
            <ac:spMk id="2" creationId="{FAFC2504-52B6-40A8-A9D3-A9CFE2B660C1}"/>
          </ac:spMkLst>
        </pc:spChg>
        <pc:spChg chg="mod">
          <ac:chgData name="René Heimsch ProSafety" userId="S::rene.heimsch_sturzsicherungen.ch#ext#@suissetec365.onmicrosoft.com::9ea7d29a-8b4d-479a-a010-639d91b06803" providerId="AD" clId="Web-{89753527-A806-DE19-4E6B-5489AE868D0C}" dt="2021-10-25T21:24:13.464" v="505" actId="20577"/>
          <ac:spMkLst>
            <pc:docMk/>
            <pc:sldMk cId="1619946314" sldId="297"/>
            <ac:spMk id="7" creationId="{026673C6-A359-425E-8627-510F0118B404}"/>
          </ac:spMkLst>
        </pc:spChg>
        <pc:picChg chg="add">
          <ac:chgData name="René Heimsch ProSafety" userId="S::rene.heimsch_sturzsicherungen.ch#ext#@suissetec365.onmicrosoft.com::9ea7d29a-8b4d-479a-a010-639d91b06803" providerId="AD" clId="Web-{89753527-A806-DE19-4E6B-5489AE868D0C}" dt="2021-10-25T21:23:00.979" v="504"/>
          <ac:picMkLst>
            <pc:docMk/>
            <pc:sldMk cId="1619946314" sldId="297"/>
            <ac:picMk id="3" creationId="{F10E58A8-BDF1-434D-8F30-BAEA41A491BF}"/>
          </ac:picMkLst>
        </pc:picChg>
        <pc:picChg chg="del">
          <ac:chgData name="René Heimsch ProSafety" userId="S::rene.heimsch_sturzsicherungen.ch#ext#@suissetec365.onmicrosoft.com::9ea7d29a-8b4d-479a-a010-639d91b06803" providerId="AD" clId="Web-{89753527-A806-DE19-4E6B-5489AE868D0C}" dt="2021-10-25T21:17:04.817" v="423"/>
          <ac:picMkLst>
            <pc:docMk/>
            <pc:sldMk cId="1619946314" sldId="297"/>
            <ac:picMk id="6" creationId="{0966731F-476C-4D3A-B7CB-951BC3018F22}"/>
          </ac:picMkLst>
        </pc:picChg>
        <pc:picChg chg="del">
          <ac:chgData name="René Heimsch ProSafety" userId="S::rene.heimsch_sturzsicherungen.ch#ext#@suissetec365.onmicrosoft.com::9ea7d29a-8b4d-479a-a010-639d91b06803" providerId="AD" clId="Web-{89753527-A806-DE19-4E6B-5489AE868D0C}" dt="2021-10-25T21:17:05.536" v="424"/>
          <ac:picMkLst>
            <pc:docMk/>
            <pc:sldMk cId="1619946314" sldId="297"/>
            <ac:picMk id="8" creationId="{A1483A4F-56B3-4D2D-83C3-BA1ABFBD01D6}"/>
          </ac:picMkLst>
        </pc:picChg>
      </pc:sldChg>
    </pc:docChg>
  </pc:docChgLst>
  <pc:docChgLst>
    <pc:chgData name="René Heimsch ProSafety" userId="S::rene.heimsch_sturzsicherungen.ch#ext#@suissetec365.onmicrosoft.com::9ea7d29a-8b4d-479a-a010-639d91b06803" providerId="AD" clId="Web-{C98239F8-DB73-6191-FC18-E26D95035D22}"/>
    <pc:docChg chg="addSld modSld">
      <pc:chgData name="René Heimsch ProSafety" userId="S::rene.heimsch_sturzsicherungen.ch#ext#@suissetec365.onmicrosoft.com::9ea7d29a-8b4d-479a-a010-639d91b06803" providerId="AD" clId="Web-{C98239F8-DB73-6191-FC18-E26D95035D22}" dt="2021-10-21T14:48:21.546" v="179" actId="20577"/>
      <pc:docMkLst>
        <pc:docMk/>
      </pc:docMkLst>
      <pc:sldChg chg="modSp">
        <pc:chgData name="René Heimsch ProSafety" userId="S::rene.heimsch_sturzsicherungen.ch#ext#@suissetec365.onmicrosoft.com::9ea7d29a-8b4d-479a-a010-639d91b06803" providerId="AD" clId="Web-{C98239F8-DB73-6191-FC18-E26D95035D22}" dt="2021-10-21T14:46:31.747" v="177" actId="20577"/>
        <pc:sldMkLst>
          <pc:docMk/>
          <pc:sldMk cId="4176785255" sldId="283"/>
        </pc:sldMkLst>
        <pc:spChg chg="mod">
          <ac:chgData name="René Heimsch ProSafety" userId="S::rene.heimsch_sturzsicherungen.ch#ext#@suissetec365.onmicrosoft.com::9ea7d29a-8b4d-479a-a010-639d91b06803" providerId="AD" clId="Web-{C98239F8-DB73-6191-FC18-E26D95035D22}" dt="2021-10-21T14:46:31.747" v="177" actId="20577"/>
          <ac:spMkLst>
            <pc:docMk/>
            <pc:sldMk cId="4176785255" sldId="283"/>
            <ac:spMk id="2" creationId="{FAFC2504-52B6-40A8-A9D3-A9CFE2B660C1}"/>
          </ac:spMkLst>
        </pc:spChg>
      </pc:sldChg>
      <pc:sldChg chg="modSp">
        <pc:chgData name="René Heimsch ProSafety" userId="S::rene.heimsch_sturzsicherungen.ch#ext#@suissetec365.onmicrosoft.com::9ea7d29a-8b4d-479a-a010-639d91b06803" providerId="AD" clId="Web-{C98239F8-DB73-6191-FC18-E26D95035D22}" dt="2021-10-21T14:46:19.591" v="172" actId="20577"/>
        <pc:sldMkLst>
          <pc:docMk/>
          <pc:sldMk cId="1935134183" sldId="284"/>
        </pc:sldMkLst>
        <pc:spChg chg="mod">
          <ac:chgData name="René Heimsch ProSafety" userId="S::rene.heimsch_sturzsicherungen.ch#ext#@suissetec365.onmicrosoft.com::9ea7d29a-8b4d-479a-a010-639d91b06803" providerId="AD" clId="Web-{C98239F8-DB73-6191-FC18-E26D95035D22}" dt="2021-10-21T14:46:19.591" v="172" actId="20577"/>
          <ac:spMkLst>
            <pc:docMk/>
            <pc:sldMk cId="1935134183" sldId="284"/>
            <ac:spMk id="2" creationId="{FAFC2504-52B6-40A8-A9D3-A9CFE2B660C1}"/>
          </ac:spMkLst>
        </pc:spChg>
      </pc:sldChg>
      <pc:sldChg chg="addSp delSp modSp add replId">
        <pc:chgData name="René Heimsch ProSafety" userId="S::rene.heimsch_sturzsicherungen.ch#ext#@suissetec365.onmicrosoft.com::9ea7d29a-8b4d-479a-a010-639d91b06803" providerId="AD" clId="Web-{C98239F8-DB73-6191-FC18-E26D95035D22}" dt="2021-10-21T14:48:21.546" v="179" actId="20577"/>
        <pc:sldMkLst>
          <pc:docMk/>
          <pc:sldMk cId="3554511489" sldId="285"/>
        </pc:sldMkLst>
        <pc:spChg chg="mod">
          <ac:chgData name="René Heimsch ProSafety" userId="S::rene.heimsch_sturzsicherungen.ch#ext#@suissetec365.onmicrosoft.com::9ea7d29a-8b4d-479a-a010-639d91b06803" providerId="AD" clId="Web-{C98239F8-DB73-6191-FC18-E26D95035D22}" dt="2021-10-21T14:46:05.262" v="165" actId="20577"/>
          <ac:spMkLst>
            <pc:docMk/>
            <pc:sldMk cId="3554511489" sldId="285"/>
            <ac:spMk id="2" creationId="{FAFC2504-52B6-40A8-A9D3-A9CFE2B660C1}"/>
          </ac:spMkLst>
        </pc:spChg>
        <pc:spChg chg="del">
          <ac:chgData name="René Heimsch ProSafety" userId="S::rene.heimsch_sturzsicherungen.ch#ext#@suissetec365.onmicrosoft.com::9ea7d29a-8b4d-479a-a010-639d91b06803" providerId="AD" clId="Web-{C98239F8-DB73-6191-FC18-E26D95035D22}" dt="2021-10-21T14:25:55.441" v="29"/>
          <ac:spMkLst>
            <pc:docMk/>
            <pc:sldMk cId="3554511489" sldId="285"/>
            <ac:spMk id="6" creationId="{61CEC478-F0BE-41D2-A827-1AAD0C81ACC7}"/>
          </ac:spMkLst>
        </pc:spChg>
        <pc:spChg chg="mod">
          <ac:chgData name="René Heimsch ProSafety" userId="S::rene.heimsch_sturzsicherungen.ch#ext#@suissetec365.onmicrosoft.com::9ea7d29a-8b4d-479a-a010-639d91b06803" providerId="AD" clId="Web-{C98239F8-DB73-6191-FC18-E26D95035D22}" dt="2021-10-21T14:48:21.546" v="179" actId="20577"/>
          <ac:spMkLst>
            <pc:docMk/>
            <pc:sldMk cId="3554511489" sldId="285"/>
            <ac:spMk id="7" creationId="{026673C6-A359-425E-8627-510F0118B404}"/>
          </ac:spMkLst>
        </pc:spChg>
        <pc:picChg chg="del">
          <ac:chgData name="René Heimsch ProSafety" userId="S::rene.heimsch_sturzsicherungen.ch#ext#@suissetec365.onmicrosoft.com::9ea7d29a-8b4d-479a-a010-639d91b06803" providerId="AD" clId="Web-{C98239F8-DB73-6191-FC18-E26D95035D22}" dt="2021-10-21T14:25:03.800" v="22"/>
          <ac:picMkLst>
            <pc:docMk/>
            <pc:sldMk cId="3554511489" sldId="285"/>
            <ac:picMk id="3" creationId="{A403DE9A-9611-469D-9726-1BF01FF38BD8}"/>
          </ac:picMkLst>
        </pc:picChg>
        <pc:picChg chg="add mod">
          <ac:chgData name="René Heimsch ProSafety" userId="S::rene.heimsch_sturzsicherungen.ch#ext#@suissetec365.onmicrosoft.com::9ea7d29a-8b4d-479a-a010-639d91b06803" providerId="AD" clId="Web-{C98239F8-DB73-6191-FC18-E26D95035D22}" dt="2021-10-21T14:44:05.838" v="160" actId="14100"/>
          <ac:picMkLst>
            <pc:docMk/>
            <pc:sldMk cId="3554511489" sldId="285"/>
            <ac:picMk id="4" creationId="{00198A77-4917-4DF0-A43C-E5D853F690D4}"/>
          </ac:picMkLst>
        </pc:picChg>
      </pc:sldChg>
    </pc:docChg>
  </pc:docChgLst>
  <pc:docChgLst>
    <pc:chgData name="Mahrer Christian" userId="S::christian.mahrer@suissetec.ch::fb91d9f7-cf5b-4d9b-a2fc-d5a9d6005e6e" providerId="AD" clId="Web-{97DEE9FF-F7C1-5B49-7C54-E023FCABC711}"/>
    <pc:docChg chg="addSld modSld">
      <pc:chgData name="Mahrer Christian" userId="S::christian.mahrer@suissetec.ch::fb91d9f7-cf5b-4d9b-a2fc-d5a9d6005e6e" providerId="AD" clId="Web-{97DEE9FF-F7C1-5B49-7C54-E023FCABC711}" dt="2021-11-25T15:23:15.413" v="515" actId="1076"/>
      <pc:docMkLst>
        <pc:docMk/>
      </pc:docMkLst>
      <pc:sldChg chg="modSp">
        <pc:chgData name="Mahrer Christian" userId="S::christian.mahrer@suissetec.ch::fb91d9f7-cf5b-4d9b-a2fc-d5a9d6005e6e" providerId="AD" clId="Web-{97DEE9FF-F7C1-5B49-7C54-E023FCABC711}" dt="2021-11-25T14:38:06.809" v="8" actId="20577"/>
        <pc:sldMkLst>
          <pc:docMk/>
          <pc:sldMk cId="2081458220" sldId="273"/>
        </pc:sldMkLst>
        <pc:spChg chg="mod">
          <ac:chgData name="Mahrer Christian" userId="S::christian.mahrer@suissetec.ch::fb91d9f7-cf5b-4d9b-a2fc-d5a9d6005e6e" providerId="AD" clId="Web-{97DEE9FF-F7C1-5B49-7C54-E023FCABC711}" dt="2021-11-25T14:38:06.809" v="8" actId="20577"/>
          <ac:spMkLst>
            <pc:docMk/>
            <pc:sldMk cId="2081458220" sldId="273"/>
            <ac:spMk id="2" creationId="{E705D98A-2144-B844-91A4-EADE276666E0}"/>
          </ac:spMkLst>
        </pc:spChg>
      </pc:sldChg>
      <pc:sldChg chg="modSp">
        <pc:chgData name="Mahrer Christian" userId="S::christian.mahrer@suissetec.ch::fb91d9f7-cf5b-4d9b-a2fc-d5a9d6005e6e" providerId="AD" clId="Web-{97DEE9FF-F7C1-5B49-7C54-E023FCABC711}" dt="2021-11-25T14:40:24.504" v="13" actId="20577"/>
        <pc:sldMkLst>
          <pc:docMk/>
          <pc:sldMk cId="3795965527" sldId="278"/>
        </pc:sldMkLst>
        <pc:spChg chg="mod">
          <ac:chgData name="Mahrer Christian" userId="S::christian.mahrer@suissetec.ch::fb91d9f7-cf5b-4d9b-a2fc-d5a9d6005e6e" providerId="AD" clId="Web-{97DEE9FF-F7C1-5B49-7C54-E023FCABC711}" dt="2021-11-25T14:40:24.504" v="13" actId="20577"/>
          <ac:spMkLst>
            <pc:docMk/>
            <pc:sldMk cId="3795965527" sldId="278"/>
            <ac:spMk id="17" creationId="{DBE39622-D610-4EAB-8DFF-F25353822B1E}"/>
          </ac:spMkLst>
        </pc:spChg>
      </pc:sldChg>
      <pc:sldChg chg="addSp delSp modSp">
        <pc:chgData name="Mahrer Christian" userId="S::christian.mahrer@suissetec.ch::fb91d9f7-cf5b-4d9b-a2fc-d5a9d6005e6e" providerId="AD" clId="Web-{97DEE9FF-F7C1-5B49-7C54-E023FCABC711}" dt="2021-11-25T15:23:15.413" v="515" actId="1076"/>
        <pc:sldMkLst>
          <pc:docMk/>
          <pc:sldMk cId="4176785255" sldId="283"/>
        </pc:sldMkLst>
        <pc:spChg chg="mod">
          <ac:chgData name="Mahrer Christian" userId="S::christian.mahrer@suissetec.ch::fb91d9f7-cf5b-4d9b-a2fc-d5a9d6005e6e" providerId="AD" clId="Web-{97DEE9FF-F7C1-5B49-7C54-E023FCABC711}" dt="2021-11-25T15:17:45.863" v="505" actId="1076"/>
          <ac:spMkLst>
            <pc:docMk/>
            <pc:sldMk cId="4176785255" sldId="283"/>
            <ac:spMk id="7" creationId="{026673C6-A359-425E-8627-510F0118B404}"/>
          </ac:spMkLst>
        </pc:spChg>
        <pc:spChg chg="mod">
          <ac:chgData name="Mahrer Christian" userId="S::christian.mahrer@suissetec.ch::fb91d9f7-cf5b-4d9b-a2fc-d5a9d6005e6e" providerId="AD" clId="Web-{97DEE9FF-F7C1-5B49-7C54-E023FCABC711}" dt="2021-11-25T15:17:49.020" v="506" actId="1076"/>
          <ac:spMkLst>
            <pc:docMk/>
            <pc:sldMk cId="4176785255" sldId="283"/>
            <ac:spMk id="8" creationId="{9573F329-71D1-4EEF-958D-38116E7D1E3E}"/>
          </ac:spMkLst>
        </pc:spChg>
        <pc:spChg chg="add mod">
          <ac:chgData name="Mahrer Christian" userId="S::christian.mahrer@suissetec.ch::fb91d9f7-cf5b-4d9b-a2fc-d5a9d6005e6e" providerId="AD" clId="Web-{97DEE9FF-F7C1-5B49-7C54-E023FCABC711}" dt="2021-11-25T15:17:52.910" v="507" actId="14100"/>
          <ac:spMkLst>
            <pc:docMk/>
            <pc:sldMk cId="4176785255" sldId="283"/>
            <ac:spMk id="9" creationId="{765125E4-7C1A-43CC-96DE-1A4EB21EA468}"/>
          </ac:spMkLst>
        </pc:spChg>
        <pc:picChg chg="add del mod">
          <ac:chgData name="Mahrer Christian" userId="S::christian.mahrer@suissetec.ch::fb91d9f7-cf5b-4d9b-a2fc-d5a9d6005e6e" providerId="AD" clId="Web-{97DEE9FF-F7C1-5B49-7C54-E023FCABC711}" dt="2021-11-25T15:22:50.724" v="511"/>
          <ac:picMkLst>
            <pc:docMk/>
            <pc:sldMk cId="4176785255" sldId="283"/>
            <ac:picMk id="3" creationId="{48C10CB4-AAFF-4B88-9621-FDBD64F8A50F}"/>
          </ac:picMkLst>
        </pc:picChg>
        <pc:picChg chg="add mod">
          <ac:chgData name="Mahrer Christian" userId="S::christian.mahrer@suissetec.ch::fb91d9f7-cf5b-4d9b-a2fc-d5a9d6005e6e" providerId="AD" clId="Web-{97DEE9FF-F7C1-5B49-7C54-E023FCABC711}" dt="2021-11-25T15:23:15.413" v="515" actId="1076"/>
          <ac:picMkLst>
            <pc:docMk/>
            <pc:sldMk cId="4176785255" sldId="283"/>
            <ac:picMk id="4" creationId="{12B9BDB4-B897-457F-8751-7439087439DE}"/>
          </ac:picMkLst>
        </pc:picChg>
        <pc:picChg chg="mod">
          <ac:chgData name="Mahrer Christian" userId="S::christian.mahrer@suissetec.ch::fb91d9f7-cf5b-4d9b-a2fc-d5a9d6005e6e" providerId="AD" clId="Web-{97DEE9FF-F7C1-5B49-7C54-E023FCABC711}" dt="2021-11-25T15:23:04.178" v="513" actId="1076"/>
          <ac:picMkLst>
            <pc:docMk/>
            <pc:sldMk cId="4176785255" sldId="283"/>
            <ac:picMk id="6" creationId="{018E8CD0-47CA-4800-86DE-06EDC57A5E97}"/>
          </ac:picMkLst>
        </pc:picChg>
      </pc:sldChg>
      <pc:sldChg chg="addSp modSp">
        <pc:chgData name="Mahrer Christian" userId="S::christian.mahrer@suissetec.ch::fb91d9f7-cf5b-4d9b-a2fc-d5a9d6005e6e" providerId="AD" clId="Web-{97DEE9FF-F7C1-5B49-7C54-E023FCABC711}" dt="2021-11-25T15:11:10.607" v="390" actId="1076"/>
        <pc:sldMkLst>
          <pc:docMk/>
          <pc:sldMk cId="1935134183" sldId="284"/>
        </pc:sldMkLst>
        <pc:spChg chg="add mod">
          <ac:chgData name="Mahrer Christian" userId="S::christian.mahrer@suissetec.ch::fb91d9f7-cf5b-4d9b-a2fc-d5a9d6005e6e" providerId="AD" clId="Web-{97DEE9FF-F7C1-5B49-7C54-E023FCABC711}" dt="2021-11-25T15:01:50.310" v="363" actId="1076"/>
          <ac:spMkLst>
            <pc:docMk/>
            <pc:sldMk cId="1935134183" sldId="284"/>
            <ac:spMk id="3" creationId="{87BB2D02-5FF0-473C-83C0-BB392CB94CEA}"/>
          </ac:spMkLst>
        </pc:spChg>
        <pc:spChg chg="add mod">
          <ac:chgData name="Mahrer Christian" userId="S::christian.mahrer@suissetec.ch::fb91d9f7-cf5b-4d9b-a2fc-d5a9d6005e6e" providerId="AD" clId="Web-{97DEE9FF-F7C1-5B49-7C54-E023FCABC711}" dt="2021-11-25T15:06:05.387" v="382" actId="20577"/>
          <ac:spMkLst>
            <pc:docMk/>
            <pc:sldMk cId="1935134183" sldId="284"/>
            <ac:spMk id="5" creationId="{05C8CD09-819B-45B9-BDF4-09F8EAFA51D9}"/>
          </ac:spMkLst>
        </pc:spChg>
        <pc:picChg chg="add mod">
          <ac:chgData name="Mahrer Christian" userId="S::christian.mahrer@suissetec.ch::fb91d9f7-cf5b-4d9b-a2fc-d5a9d6005e6e" providerId="AD" clId="Web-{97DEE9FF-F7C1-5B49-7C54-E023FCABC711}" dt="2021-11-25T15:06:10.324" v="384" actId="1076"/>
          <ac:picMkLst>
            <pc:docMk/>
            <pc:sldMk cId="1935134183" sldId="284"/>
            <ac:picMk id="10" creationId="{F3A882E2-F074-449E-AAFA-08E258AFA91C}"/>
          </ac:picMkLst>
        </pc:picChg>
        <pc:picChg chg="add mod">
          <ac:chgData name="Mahrer Christian" userId="S::christian.mahrer@suissetec.ch::fb91d9f7-cf5b-4d9b-a2fc-d5a9d6005e6e" providerId="AD" clId="Web-{97DEE9FF-F7C1-5B49-7C54-E023FCABC711}" dt="2021-11-25T15:11:10.607" v="390" actId="1076"/>
          <ac:picMkLst>
            <pc:docMk/>
            <pc:sldMk cId="1935134183" sldId="284"/>
            <ac:picMk id="11" creationId="{94A9E1E8-2369-400A-87AF-CCEBF59924D4}"/>
          </ac:picMkLst>
        </pc:picChg>
      </pc:sldChg>
      <pc:sldChg chg="addSp modSp">
        <pc:chgData name="Mahrer Christian" userId="S::christian.mahrer@suissetec.ch::fb91d9f7-cf5b-4d9b-a2fc-d5a9d6005e6e" providerId="AD" clId="Web-{97DEE9FF-F7C1-5B49-7C54-E023FCABC711}" dt="2021-11-25T14:58:36.237" v="294" actId="20577"/>
        <pc:sldMkLst>
          <pc:docMk/>
          <pc:sldMk cId="3881134377" sldId="292"/>
        </pc:sldMkLst>
        <pc:spChg chg="add mod">
          <ac:chgData name="Mahrer Christian" userId="S::christian.mahrer@suissetec.ch::fb91d9f7-cf5b-4d9b-a2fc-d5a9d6005e6e" providerId="AD" clId="Web-{97DEE9FF-F7C1-5B49-7C54-E023FCABC711}" dt="2021-11-25T14:58:22.548" v="264" actId="20577"/>
          <ac:spMkLst>
            <pc:docMk/>
            <pc:sldMk cId="3881134377" sldId="292"/>
            <ac:spMk id="4" creationId="{688D621B-8F86-4F67-AE00-9C0CD34A6615}"/>
          </ac:spMkLst>
        </pc:spChg>
        <pc:spChg chg="mod">
          <ac:chgData name="Mahrer Christian" userId="S::christian.mahrer@suissetec.ch::fb91d9f7-cf5b-4d9b-a2fc-d5a9d6005e6e" providerId="AD" clId="Web-{97DEE9FF-F7C1-5B49-7C54-E023FCABC711}" dt="2021-11-25T14:57:46.234" v="220" actId="20577"/>
          <ac:spMkLst>
            <pc:docMk/>
            <pc:sldMk cId="3881134377" sldId="292"/>
            <ac:spMk id="7" creationId="{026673C6-A359-425E-8627-510F0118B404}"/>
          </ac:spMkLst>
        </pc:spChg>
        <pc:spChg chg="add mod">
          <ac:chgData name="Mahrer Christian" userId="S::christian.mahrer@suissetec.ch::fb91d9f7-cf5b-4d9b-a2fc-d5a9d6005e6e" providerId="AD" clId="Web-{97DEE9FF-F7C1-5B49-7C54-E023FCABC711}" dt="2021-11-25T14:58:36.237" v="294" actId="20577"/>
          <ac:spMkLst>
            <pc:docMk/>
            <pc:sldMk cId="3881134377" sldId="292"/>
            <ac:spMk id="11" creationId="{4B828E84-7DEE-4E3A-939C-3B23FB9E2A58}"/>
          </ac:spMkLst>
        </pc:spChg>
      </pc:sldChg>
      <pc:sldChg chg="addSp modSp">
        <pc:chgData name="Mahrer Christian" userId="S::christian.mahrer@suissetec.ch::fb91d9f7-cf5b-4d9b-a2fc-d5a9d6005e6e" providerId="AD" clId="Web-{97DEE9FF-F7C1-5B49-7C54-E023FCABC711}" dt="2021-11-25T14:56:37.902" v="203" actId="20577"/>
        <pc:sldMkLst>
          <pc:docMk/>
          <pc:sldMk cId="2477938416" sldId="294"/>
        </pc:sldMkLst>
        <pc:spChg chg="add mod">
          <ac:chgData name="Mahrer Christian" userId="S::christian.mahrer@suissetec.ch::fb91d9f7-cf5b-4d9b-a2fc-d5a9d6005e6e" providerId="AD" clId="Web-{97DEE9FF-F7C1-5B49-7C54-E023FCABC711}" dt="2021-11-25T14:56:37.902" v="203" actId="20577"/>
          <ac:spMkLst>
            <pc:docMk/>
            <pc:sldMk cId="2477938416" sldId="294"/>
            <ac:spMk id="4" creationId="{6691CC62-DF31-48E7-8DB6-01EF4C552F76}"/>
          </ac:spMkLst>
        </pc:spChg>
      </pc:sldChg>
      <pc:sldChg chg="addSp modSp">
        <pc:chgData name="Mahrer Christian" userId="S::christian.mahrer@suissetec.ch::fb91d9f7-cf5b-4d9b-a2fc-d5a9d6005e6e" providerId="AD" clId="Web-{97DEE9FF-F7C1-5B49-7C54-E023FCABC711}" dt="2021-11-25T14:55:58.368" v="180" actId="20577"/>
        <pc:sldMkLst>
          <pc:docMk/>
          <pc:sldMk cId="3550938933" sldId="295"/>
        </pc:sldMkLst>
        <pc:spChg chg="add mod">
          <ac:chgData name="Mahrer Christian" userId="S::christian.mahrer@suissetec.ch::fb91d9f7-cf5b-4d9b-a2fc-d5a9d6005e6e" providerId="AD" clId="Web-{97DEE9FF-F7C1-5B49-7C54-E023FCABC711}" dt="2021-11-25T14:55:11.944" v="163" actId="1076"/>
          <ac:spMkLst>
            <pc:docMk/>
            <pc:sldMk cId="3550938933" sldId="295"/>
            <ac:spMk id="4" creationId="{072E9919-C8F8-4054-B606-75A4CFEBA1E7}"/>
          </ac:spMkLst>
        </pc:spChg>
        <pc:spChg chg="mod">
          <ac:chgData name="Mahrer Christian" userId="S::christian.mahrer@suissetec.ch::fb91d9f7-cf5b-4d9b-a2fc-d5a9d6005e6e" providerId="AD" clId="Web-{97DEE9FF-F7C1-5B49-7C54-E023FCABC711}" dt="2021-11-25T14:53:06.734" v="113" actId="20577"/>
          <ac:spMkLst>
            <pc:docMk/>
            <pc:sldMk cId="3550938933" sldId="295"/>
            <ac:spMk id="8" creationId="{46958490-8185-4806-A87E-0BBCE7AF8E27}"/>
          </ac:spMkLst>
        </pc:spChg>
        <pc:spChg chg="add mod">
          <ac:chgData name="Mahrer Christian" userId="S::christian.mahrer@suissetec.ch::fb91d9f7-cf5b-4d9b-a2fc-d5a9d6005e6e" providerId="AD" clId="Web-{97DEE9FF-F7C1-5B49-7C54-E023FCABC711}" dt="2021-11-25T14:55:58.368" v="180" actId="20577"/>
          <ac:spMkLst>
            <pc:docMk/>
            <pc:sldMk cId="3550938933" sldId="295"/>
            <ac:spMk id="10" creationId="{5A79777E-5232-4C47-B688-E2B308A295CE}"/>
          </ac:spMkLst>
        </pc:spChg>
      </pc:sldChg>
      <pc:sldChg chg="modSp">
        <pc:chgData name="Mahrer Christian" userId="S::christian.mahrer@suissetec.ch::fb91d9f7-cf5b-4d9b-a2fc-d5a9d6005e6e" providerId="AD" clId="Web-{97DEE9FF-F7C1-5B49-7C54-E023FCABC711}" dt="2021-11-25T14:51:55.667" v="96" actId="20577"/>
        <pc:sldMkLst>
          <pc:docMk/>
          <pc:sldMk cId="1207158498" sldId="300"/>
        </pc:sldMkLst>
        <pc:spChg chg="mod">
          <ac:chgData name="Mahrer Christian" userId="S::christian.mahrer@suissetec.ch::fb91d9f7-cf5b-4d9b-a2fc-d5a9d6005e6e" providerId="AD" clId="Web-{97DEE9FF-F7C1-5B49-7C54-E023FCABC711}" dt="2021-11-25T14:51:55.667" v="96" actId="20577"/>
          <ac:spMkLst>
            <pc:docMk/>
            <pc:sldMk cId="1207158498" sldId="300"/>
            <ac:spMk id="7" creationId="{026673C6-A359-425E-8627-510F0118B404}"/>
          </ac:spMkLst>
        </pc:spChg>
      </pc:sldChg>
      <pc:sldChg chg="addSp modSp">
        <pc:chgData name="Mahrer Christian" userId="S::christian.mahrer@suissetec.ch::fb91d9f7-cf5b-4d9b-a2fc-d5a9d6005e6e" providerId="AD" clId="Web-{97DEE9FF-F7C1-5B49-7C54-E023FCABC711}" dt="2021-11-25T14:51:24.025" v="93" actId="20577"/>
        <pc:sldMkLst>
          <pc:docMk/>
          <pc:sldMk cId="3247130486" sldId="302"/>
        </pc:sldMkLst>
        <pc:spChg chg="add mod">
          <ac:chgData name="Mahrer Christian" userId="S::christian.mahrer@suissetec.ch::fb91d9f7-cf5b-4d9b-a2fc-d5a9d6005e6e" providerId="AD" clId="Web-{97DEE9FF-F7C1-5B49-7C54-E023FCABC711}" dt="2021-11-25T14:51:24.025" v="93" actId="20577"/>
          <ac:spMkLst>
            <pc:docMk/>
            <pc:sldMk cId="3247130486" sldId="302"/>
            <ac:spMk id="3" creationId="{DCAC1DE2-AA6E-44AA-8BE1-D0B1088831F4}"/>
          </ac:spMkLst>
        </pc:spChg>
      </pc:sldChg>
      <pc:sldChg chg="addSp modSp">
        <pc:chgData name="Mahrer Christian" userId="S::christian.mahrer@suissetec.ch::fb91d9f7-cf5b-4d9b-a2fc-d5a9d6005e6e" providerId="AD" clId="Web-{97DEE9FF-F7C1-5B49-7C54-E023FCABC711}" dt="2021-11-25T14:49:59.817" v="72" actId="1076"/>
        <pc:sldMkLst>
          <pc:docMk/>
          <pc:sldMk cId="1095858737" sldId="305"/>
        </pc:sldMkLst>
        <pc:spChg chg="add mod">
          <ac:chgData name="Mahrer Christian" userId="S::christian.mahrer@suissetec.ch::fb91d9f7-cf5b-4d9b-a2fc-d5a9d6005e6e" providerId="AD" clId="Web-{97DEE9FF-F7C1-5B49-7C54-E023FCABC711}" dt="2021-11-25T14:49:59.817" v="72" actId="1076"/>
          <ac:spMkLst>
            <pc:docMk/>
            <pc:sldMk cId="1095858737" sldId="305"/>
            <ac:spMk id="4" creationId="{AAA5B549-2CDF-4632-AE11-74EA4C529F56}"/>
          </ac:spMkLst>
        </pc:spChg>
      </pc:sldChg>
      <pc:sldChg chg="modSp modNotes">
        <pc:chgData name="Mahrer Christian" userId="S::christian.mahrer@suissetec.ch::fb91d9f7-cf5b-4d9b-a2fc-d5a9d6005e6e" providerId="AD" clId="Web-{97DEE9FF-F7C1-5B49-7C54-E023FCABC711}" dt="2021-11-25T14:48:23.265" v="35"/>
        <pc:sldMkLst>
          <pc:docMk/>
          <pc:sldMk cId="714695577" sldId="307"/>
        </pc:sldMkLst>
        <pc:spChg chg="mod">
          <ac:chgData name="Mahrer Christian" userId="S::christian.mahrer@suissetec.ch::fb91d9f7-cf5b-4d9b-a2fc-d5a9d6005e6e" providerId="AD" clId="Web-{97DEE9FF-F7C1-5B49-7C54-E023FCABC711}" dt="2021-11-25T14:48:03.420" v="31" actId="20577"/>
          <ac:spMkLst>
            <pc:docMk/>
            <pc:sldMk cId="714695577" sldId="307"/>
            <ac:spMk id="7" creationId="{026673C6-A359-425E-8627-510F0118B404}"/>
          </ac:spMkLst>
        </pc:spChg>
      </pc:sldChg>
      <pc:sldChg chg="modSp">
        <pc:chgData name="Mahrer Christian" userId="S::christian.mahrer@suissetec.ch::fb91d9f7-cf5b-4d9b-a2fc-d5a9d6005e6e" providerId="AD" clId="Web-{97DEE9FF-F7C1-5B49-7C54-E023FCABC711}" dt="2021-11-25T14:44:54.878" v="23" actId="20577"/>
        <pc:sldMkLst>
          <pc:docMk/>
          <pc:sldMk cId="3438584458" sldId="311"/>
        </pc:sldMkLst>
        <pc:spChg chg="mod">
          <ac:chgData name="Mahrer Christian" userId="S::christian.mahrer@suissetec.ch::fb91d9f7-cf5b-4d9b-a2fc-d5a9d6005e6e" providerId="AD" clId="Web-{97DEE9FF-F7C1-5B49-7C54-E023FCABC711}" dt="2021-11-25T14:44:54.878" v="23" actId="20577"/>
          <ac:spMkLst>
            <pc:docMk/>
            <pc:sldMk cId="3438584458" sldId="311"/>
            <ac:spMk id="7" creationId="{026673C6-A359-425E-8627-510F0118B404}"/>
          </ac:spMkLst>
        </pc:spChg>
      </pc:sldChg>
      <pc:sldChg chg="modSp">
        <pc:chgData name="Mahrer Christian" userId="S::christian.mahrer@suissetec.ch::fb91d9f7-cf5b-4d9b-a2fc-d5a9d6005e6e" providerId="AD" clId="Web-{97DEE9FF-F7C1-5B49-7C54-E023FCABC711}" dt="2021-11-25T14:42:51.606" v="15" actId="20577"/>
        <pc:sldMkLst>
          <pc:docMk/>
          <pc:sldMk cId="3119770978" sldId="315"/>
        </pc:sldMkLst>
        <pc:spChg chg="mod">
          <ac:chgData name="Mahrer Christian" userId="S::christian.mahrer@suissetec.ch::fb91d9f7-cf5b-4d9b-a2fc-d5a9d6005e6e" providerId="AD" clId="Web-{97DEE9FF-F7C1-5B49-7C54-E023FCABC711}" dt="2021-11-25T14:42:51.606" v="15" actId="20577"/>
          <ac:spMkLst>
            <pc:docMk/>
            <pc:sldMk cId="3119770978" sldId="315"/>
            <ac:spMk id="9" creationId="{3AF18891-25DF-4956-906E-F3C406C318E6}"/>
          </ac:spMkLst>
        </pc:spChg>
      </pc:sldChg>
      <pc:sldChg chg="new">
        <pc:chgData name="Mahrer Christian" userId="S::christian.mahrer@suissetec.ch::fb91d9f7-cf5b-4d9b-a2fc-d5a9d6005e6e" providerId="AD" clId="Web-{97DEE9FF-F7C1-5B49-7C54-E023FCABC711}" dt="2021-11-25T14:40:32.379" v="14"/>
        <pc:sldMkLst>
          <pc:docMk/>
          <pc:sldMk cId="989187551" sldId="326"/>
        </pc:sldMkLst>
      </pc:sldChg>
    </pc:docChg>
  </pc:docChgLst>
  <pc:docChgLst>
    <pc:chgData name="Mahrer Christian" userId="S::christian.mahrer@suissetec.ch::fb91d9f7-cf5b-4d9b-a2fc-d5a9d6005e6e" providerId="AD" clId="Web-{5793BB38-376C-46EE-F7D9-FD35C8BED029}"/>
    <pc:docChg chg="modSld">
      <pc:chgData name="Mahrer Christian" userId="S::christian.mahrer@suissetec.ch::fb91d9f7-cf5b-4d9b-a2fc-d5a9d6005e6e" providerId="AD" clId="Web-{5793BB38-376C-46EE-F7D9-FD35C8BED029}" dt="2021-11-18T11:20:22.530" v="44" actId="20577"/>
      <pc:docMkLst>
        <pc:docMk/>
      </pc:docMkLst>
      <pc:sldChg chg="modSp modNotes">
        <pc:chgData name="Mahrer Christian" userId="S::christian.mahrer@suissetec.ch::fb91d9f7-cf5b-4d9b-a2fc-d5a9d6005e6e" providerId="AD" clId="Web-{5793BB38-376C-46EE-F7D9-FD35C8BED029}" dt="2021-11-18T11:20:22.530" v="44" actId="20577"/>
        <pc:sldMkLst>
          <pc:docMk/>
          <pc:sldMk cId="2477938416" sldId="294"/>
        </pc:sldMkLst>
        <pc:spChg chg="mod">
          <ac:chgData name="Mahrer Christian" userId="S::christian.mahrer@suissetec.ch::fb91d9f7-cf5b-4d9b-a2fc-d5a9d6005e6e" providerId="AD" clId="Web-{5793BB38-376C-46EE-F7D9-FD35C8BED029}" dt="2021-11-18T11:20:22.530" v="44" actId="20577"/>
          <ac:spMkLst>
            <pc:docMk/>
            <pc:sldMk cId="2477938416" sldId="294"/>
            <ac:spMk id="7" creationId="{026673C6-A359-425E-8627-510F0118B404}"/>
          </ac:spMkLst>
        </pc:spChg>
      </pc:sldChg>
    </pc:docChg>
  </pc:docChgLst>
  <pc:docChgLst>
    <pc:chgData name="René Heimsch ProSafety" userId="S::rene.heimsch_sturzsicherungen.ch#ext#@suissetec365.onmicrosoft.com::9ea7d29a-8b4d-479a-a010-639d91b06803" providerId="AD" clId="Web-{92131165-E475-65F2-622F-D6085C37C78B}"/>
    <pc:docChg chg="modSld">
      <pc:chgData name="René Heimsch ProSafety" userId="S::rene.heimsch_sturzsicherungen.ch#ext#@suissetec365.onmicrosoft.com::9ea7d29a-8b4d-479a-a010-639d91b06803" providerId="AD" clId="Web-{92131165-E475-65F2-622F-D6085C37C78B}" dt="2021-11-13T15:43:48.969" v="0" actId="1076"/>
      <pc:docMkLst>
        <pc:docMk/>
      </pc:docMkLst>
      <pc:sldChg chg="modSp">
        <pc:chgData name="René Heimsch ProSafety" userId="S::rene.heimsch_sturzsicherungen.ch#ext#@suissetec365.onmicrosoft.com::9ea7d29a-8b4d-479a-a010-639d91b06803" providerId="AD" clId="Web-{92131165-E475-65F2-622F-D6085C37C78B}" dt="2021-11-13T15:43:48.969" v="0" actId="1076"/>
        <pc:sldMkLst>
          <pc:docMk/>
          <pc:sldMk cId="3554511489" sldId="285"/>
        </pc:sldMkLst>
        <pc:spChg chg="mod">
          <ac:chgData name="René Heimsch ProSafety" userId="S::rene.heimsch_sturzsicherungen.ch#ext#@suissetec365.onmicrosoft.com::9ea7d29a-8b4d-479a-a010-639d91b06803" providerId="AD" clId="Web-{92131165-E475-65F2-622F-D6085C37C78B}" dt="2021-11-13T15:43:48.969" v="0" actId="1076"/>
          <ac:spMkLst>
            <pc:docMk/>
            <pc:sldMk cId="3554511489" sldId="285"/>
            <ac:spMk id="2" creationId="{938BB1E2-B110-4758-BB71-FF17809B69AF}"/>
          </ac:spMkLst>
        </pc:spChg>
      </pc:sldChg>
    </pc:docChg>
  </pc:docChgLst>
  <pc:docChgLst>
    <pc:chgData name="René Heimsch ProSafety" userId="S::rene.heimsch_sturzsicherungen.ch#ext#@suissetec365.onmicrosoft.com::9ea7d29a-8b4d-479a-a010-639d91b06803" providerId="AD" clId="Web-{251E712F-736D-8ACC-C80E-46423E3FF550}"/>
    <pc:docChg chg="addSld modSld">
      <pc:chgData name="René Heimsch ProSafety" userId="S::rene.heimsch_sturzsicherungen.ch#ext#@suissetec365.onmicrosoft.com::9ea7d29a-8b4d-479a-a010-639d91b06803" providerId="AD" clId="Web-{251E712F-736D-8ACC-C80E-46423E3FF550}" dt="2021-11-05T14:38:12.910" v="224" actId="1076"/>
      <pc:docMkLst>
        <pc:docMk/>
      </pc:docMkLst>
      <pc:sldChg chg="addSp delSp modSp">
        <pc:chgData name="René Heimsch ProSafety" userId="S::rene.heimsch_sturzsicherungen.ch#ext#@suissetec365.onmicrosoft.com::9ea7d29a-8b4d-479a-a010-639d91b06803" providerId="AD" clId="Web-{251E712F-736D-8ACC-C80E-46423E3FF550}" dt="2021-11-05T14:13:52.985" v="194" actId="14100"/>
        <pc:sldMkLst>
          <pc:docMk/>
          <pc:sldMk cId="1174492711" sldId="303"/>
        </pc:sldMkLst>
        <pc:picChg chg="add del mod">
          <ac:chgData name="René Heimsch ProSafety" userId="S::rene.heimsch_sturzsicherungen.ch#ext#@suissetec365.onmicrosoft.com::9ea7d29a-8b4d-479a-a010-639d91b06803" providerId="AD" clId="Web-{251E712F-736D-8ACC-C80E-46423E3FF550}" dt="2021-11-05T14:13:19.984" v="187"/>
          <ac:picMkLst>
            <pc:docMk/>
            <pc:sldMk cId="1174492711" sldId="303"/>
            <ac:picMk id="2" creationId="{77627A2D-7989-41D3-924D-03D7823B60F9}"/>
          </ac:picMkLst>
        </pc:picChg>
        <pc:picChg chg="del">
          <ac:chgData name="René Heimsch ProSafety" userId="S::rene.heimsch_sturzsicherungen.ch#ext#@suissetec365.onmicrosoft.com::9ea7d29a-8b4d-479a-a010-639d91b06803" providerId="AD" clId="Web-{251E712F-736D-8ACC-C80E-46423E3FF550}" dt="2021-11-05T14:10:29.324" v="185"/>
          <ac:picMkLst>
            <pc:docMk/>
            <pc:sldMk cId="1174492711" sldId="303"/>
            <ac:picMk id="3" creationId="{F10E58A8-BDF1-434D-8F30-BAEA41A491BF}"/>
          </ac:picMkLst>
        </pc:picChg>
        <pc:picChg chg="add mod">
          <ac:chgData name="René Heimsch ProSafety" userId="S::rene.heimsch_sturzsicherungen.ch#ext#@suissetec365.onmicrosoft.com::9ea7d29a-8b4d-479a-a010-639d91b06803" providerId="AD" clId="Web-{251E712F-736D-8ACC-C80E-46423E3FF550}" dt="2021-11-05T14:13:52.985" v="194" actId="14100"/>
          <ac:picMkLst>
            <pc:docMk/>
            <pc:sldMk cId="1174492711" sldId="303"/>
            <ac:picMk id="4" creationId="{DC42CF8E-BB94-47C2-AF0A-4B6C9AF8A08A}"/>
          </ac:picMkLst>
        </pc:picChg>
      </pc:sldChg>
      <pc:sldChg chg="addSp delSp modSp">
        <pc:chgData name="René Heimsch ProSafety" userId="S::rene.heimsch_sturzsicherungen.ch#ext#@suissetec365.onmicrosoft.com::9ea7d29a-8b4d-479a-a010-639d91b06803" providerId="AD" clId="Web-{251E712F-736D-8ACC-C80E-46423E3FF550}" dt="2021-11-05T14:23:11.389" v="202" actId="1076"/>
        <pc:sldMkLst>
          <pc:docMk/>
          <pc:sldMk cId="1095858737" sldId="305"/>
        </pc:sldMkLst>
        <pc:picChg chg="del">
          <ac:chgData name="René Heimsch ProSafety" userId="S::rene.heimsch_sturzsicherungen.ch#ext#@suissetec365.onmicrosoft.com::9ea7d29a-8b4d-479a-a010-639d91b06803" providerId="AD" clId="Web-{251E712F-736D-8ACC-C80E-46423E3FF550}" dt="2021-11-05T14:22:42.075" v="196"/>
          <ac:picMkLst>
            <pc:docMk/>
            <pc:sldMk cId="1095858737" sldId="305"/>
            <ac:picMk id="2" creationId="{25CE714F-D36A-4CBE-B6B2-CCFFBE10AF13}"/>
          </ac:picMkLst>
        </pc:picChg>
        <pc:picChg chg="add mod">
          <ac:chgData name="René Heimsch ProSafety" userId="S::rene.heimsch_sturzsicherungen.ch#ext#@suissetec365.onmicrosoft.com::9ea7d29a-8b4d-479a-a010-639d91b06803" providerId="AD" clId="Web-{251E712F-736D-8ACC-C80E-46423E3FF550}" dt="2021-11-05T14:23:11.389" v="202" actId="1076"/>
          <ac:picMkLst>
            <pc:docMk/>
            <pc:sldMk cId="1095858737" sldId="305"/>
            <ac:picMk id="3" creationId="{24829E53-E0F6-4863-A7B8-2A16A0B70A4A}"/>
          </ac:picMkLst>
        </pc:picChg>
      </pc:sldChg>
      <pc:sldChg chg="addSp delSp modSp">
        <pc:chgData name="René Heimsch ProSafety" userId="S::rene.heimsch_sturzsicherungen.ch#ext#@suissetec365.onmicrosoft.com::9ea7d29a-8b4d-479a-a010-639d91b06803" providerId="AD" clId="Web-{251E712F-736D-8ACC-C80E-46423E3FF550}" dt="2021-11-05T14:24:28.125" v="208" actId="1076"/>
        <pc:sldMkLst>
          <pc:docMk/>
          <pc:sldMk cId="3671505612" sldId="306"/>
        </pc:sldMkLst>
        <pc:spChg chg="mod">
          <ac:chgData name="René Heimsch ProSafety" userId="S::rene.heimsch_sturzsicherungen.ch#ext#@suissetec365.onmicrosoft.com::9ea7d29a-8b4d-479a-a010-639d91b06803" providerId="AD" clId="Web-{251E712F-736D-8ACC-C80E-46423E3FF550}" dt="2021-11-05T13:58:05.306" v="182" actId="14100"/>
          <ac:spMkLst>
            <pc:docMk/>
            <pc:sldMk cId="3671505612" sldId="306"/>
            <ac:spMk id="9" creationId="{3AF18891-25DF-4956-906E-F3C406C318E6}"/>
          </ac:spMkLst>
        </pc:spChg>
        <pc:picChg chg="del mod">
          <ac:chgData name="René Heimsch ProSafety" userId="S::rene.heimsch_sturzsicherungen.ch#ext#@suissetec365.onmicrosoft.com::9ea7d29a-8b4d-479a-a010-639d91b06803" providerId="AD" clId="Web-{251E712F-736D-8ACC-C80E-46423E3FF550}" dt="2021-11-05T14:24:04.078" v="205"/>
          <ac:picMkLst>
            <pc:docMk/>
            <pc:sldMk cId="3671505612" sldId="306"/>
            <ac:picMk id="2" creationId="{25CE714F-D36A-4CBE-B6B2-CCFFBE10AF13}"/>
          </ac:picMkLst>
        </pc:picChg>
        <pc:picChg chg="add mod">
          <ac:chgData name="René Heimsch ProSafety" userId="S::rene.heimsch_sturzsicherungen.ch#ext#@suissetec365.onmicrosoft.com::9ea7d29a-8b4d-479a-a010-639d91b06803" providerId="AD" clId="Web-{251E712F-736D-8ACC-C80E-46423E3FF550}" dt="2021-11-05T14:24:28.125" v="208" actId="1076"/>
          <ac:picMkLst>
            <pc:docMk/>
            <pc:sldMk cId="3671505612" sldId="306"/>
            <ac:picMk id="3" creationId="{6760B89D-76B3-4397-A6B3-7BA12F0378F5}"/>
          </ac:picMkLst>
        </pc:picChg>
      </pc:sldChg>
      <pc:sldChg chg="addSp delSp modSp">
        <pc:chgData name="René Heimsch ProSafety" userId="S::rene.heimsch_sturzsicherungen.ch#ext#@suissetec365.onmicrosoft.com::9ea7d29a-8b4d-479a-a010-639d91b06803" providerId="AD" clId="Web-{251E712F-736D-8ACC-C80E-46423E3FF550}" dt="2021-11-05T14:35:58.250" v="219" actId="1076"/>
        <pc:sldMkLst>
          <pc:docMk/>
          <pc:sldMk cId="714695577" sldId="307"/>
        </pc:sldMkLst>
        <pc:picChg chg="del">
          <ac:chgData name="René Heimsch ProSafety" userId="S::rene.heimsch_sturzsicherungen.ch#ext#@suissetec365.onmicrosoft.com::9ea7d29a-8b4d-479a-a010-639d91b06803" providerId="AD" clId="Web-{251E712F-736D-8ACC-C80E-46423E3FF550}" dt="2021-11-05T14:35:36" v="216"/>
          <ac:picMkLst>
            <pc:docMk/>
            <pc:sldMk cId="714695577" sldId="307"/>
            <ac:picMk id="2" creationId="{25CE714F-D36A-4CBE-B6B2-CCFFBE10AF13}"/>
          </ac:picMkLst>
        </pc:picChg>
        <pc:picChg chg="add mod">
          <ac:chgData name="René Heimsch ProSafety" userId="S::rene.heimsch_sturzsicherungen.ch#ext#@suissetec365.onmicrosoft.com::9ea7d29a-8b4d-479a-a010-639d91b06803" providerId="AD" clId="Web-{251E712F-736D-8ACC-C80E-46423E3FF550}" dt="2021-11-05T14:35:58.250" v="219" actId="1076"/>
          <ac:picMkLst>
            <pc:docMk/>
            <pc:sldMk cId="714695577" sldId="307"/>
            <ac:picMk id="3" creationId="{732EAD18-7B96-4020-8DFA-C51302DD794D}"/>
          </ac:picMkLst>
        </pc:picChg>
      </pc:sldChg>
      <pc:sldChg chg="addSp delSp modSp">
        <pc:chgData name="René Heimsch ProSafety" userId="S::rene.heimsch_sturzsicherungen.ch#ext#@suissetec365.onmicrosoft.com::9ea7d29a-8b4d-479a-a010-639d91b06803" providerId="AD" clId="Web-{251E712F-736D-8ACC-C80E-46423E3FF550}" dt="2021-11-05T14:38:12.910" v="224" actId="1076"/>
        <pc:sldMkLst>
          <pc:docMk/>
          <pc:sldMk cId="1337867005" sldId="308"/>
        </pc:sldMkLst>
        <pc:picChg chg="del">
          <ac:chgData name="René Heimsch ProSafety" userId="S::rene.heimsch_sturzsicherungen.ch#ext#@suissetec365.onmicrosoft.com::9ea7d29a-8b4d-479a-a010-639d91b06803" providerId="AD" clId="Web-{251E712F-736D-8ACC-C80E-46423E3FF550}" dt="2021-11-05T14:37:54.566" v="221"/>
          <ac:picMkLst>
            <pc:docMk/>
            <pc:sldMk cId="1337867005" sldId="308"/>
            <ac:picMk id="2" creationId="{25CE714F-D36A-4CBE-B6B2-CCFFBE10AF13}"/>
          </ac:picMkLst>
        </pc:picChg>
        <pc:picChg chg="add mod">
          <ac:chgData name="René Heimsch ProSafety" userId="S::rene.heimsch_sturzsicherungen.ch#ext#@suissetec365.onmicrosoft.com::9ea7d29a-8b4d-479a-a010-639d91b06803" providerId="AD" clId="Web-{251E712F-736D-8ACC-C80E-46423E3FF550}" dt="2021-11-05T14:38:12.910" v="224" actId="1076"/>
          <ac:picMkLst>
            <pc:docMk/>
            <pc:sldMk cId="1337867005" sldId="308"/>
            <ac:picMk id="3" creationId="{03676CCB-4E5B-4143-BA2E-497858BCEBB9}"/>
          </ac:picMkLst>
        </pc:picChg>
      </pc:sldChg>
      <pc:sldChg chg="addSp delSp modSp">
        <pc:chgData name="René Heimsch ProSafety" userId="S::rene.heimsch_sturzsicherungen.ch#ext#@suissetec365.onmicrosoft.com::9ea7d29a-8b4d-479a-a010-639d91b06803" providerId="AD" clId="Web-{251E712F-736D-8ACC-C80E-46423E3FF550}" dt="2021-11-05T14:30:52.071" v="214" actId="14100"/>
        <pc:sldMkLst>
          <pc:docMk/>
          <pc:sldMk cId="3435682338" sldId="312"/>
        </pc:sldMkLst>
        <pc:picChg chg="del">
          <ac:chgData name="René Heimsch ProSafety" userId="S::rene.heimsch_sturzsicherungen.ch#ext#@suissetec365.onmicrosoft.com::9ea7d29a-8b4d-479a-a010-639d91b06803" providerId="AD" clId="Web-{251E712F-736D-8ACC-C80E-46423E3FF550}" dt="2021-11-05T14:30:35.071" v="212"/>
          <ac:picMkLst>
            <pc:docMk/>
            <pc:sldMk cId="3435682338" sldId="312"/>
            <ac:picMk id="2" creationId="{25CE714F-D36A-4CBE-B6B2-CCFFBE10AF13}"/>
          </ac:picMkLst>
        </pc:picChg>
        <pc:picChg chg="add mod">
          <ac:chgData name="René Heimsch ProSafety" userId="S::rene.heimsch_sturzsicherungen.ch#ext#@suissetec365.onmicrosoft.com::9ea7d29a-8b4d-479a-a010-639d91b06803" providerId="AD" clId="Web-{251E712F-736D-8ACC-C80E-46423E3FF550}" dt="2021-11-05T14:30:52.071" v="214" actId="14100"/>
          <ac:picMkLst>
            <pc:docMk/>
            <pc:sldMk cId="3435682338" sldId="312"/>
            <ac:picMk id="3" creationId="{DF0EBD04-5A85-446D-A3A2-D64AC8E8E1DD}"/>
          </ac:picMkLst>
        </pc:picChg>
      </pc:sldChg>
      <pc:sldChg chg="addSp modSp">
        <pc:chgData name="René Heimsch ProSafety" userId="S::rene.heimsch_sturzsicherungen.ch#ext#@suissetec365.onmicrosoft.com::9ea7d29a-8b4d-479a-a010-639d91b06803" providerId="AD" clId="Web-{251E712F-736D-8ACC-C80E-46423E3FF550}" dt="2021-11-05T13:48:09.651" v="174"/>
        <pc:sldMkLst>
          <pc:docMk/>
          <pc:sldMk cId="1871059924" sldId="319"/>
        </pc:sldMkLst>
        <pc:spChg chg="add mod">
          <ac:chgData name="René Heimsch ProSafety" userId="S::rene.heimsch_sturzsicherungen.ch#ext#@suissetec365.onmicrosoft.com::9ea7d29a-8b4d-479a-a010-639d91b06803" providerId="AD" clId="Web-{251E712F-736D-8ACC-C80E-46423E3FF550}" dt="2021-11-05T13:47:43.041" v="173"/>
          <ac:spMkLst>
            <pc:docMk/>
            <pc:sldMk cId="1871059924" sldId="319"/>
            <ac:spMk id="2" creationId="{E2808388-B1C4-44E6-89CD-639689BA33FC}"/>
          </ac:spMkLst>
        </pc:spChg>
        <pc:spChg chg="add mod">
          <ac:chgData name="René Heimsch ProSafety" userId="S::rene.heimsch_sturzsicherungen.ch#ext#@suissetec365.onmicrosoft.com::9ea7d29a-8b4d-479a-a010-639d91b06803" providerId="AD" clId="Web-{251E712F-736D-8ACC-C80E-46423E3FF550}" dt="2021-11-05T13:47:29.635" v="172" actId="20577"/>
          <ac:spMkLst>
            <pc:docMk/>
            <pc:sldMk cId="1871059924" sldId="319"/>
            <ac:spMk id="3" creationId="{EE5EF910-F1D8-4CA4-BF6D-88FDF135E343}"/>
          </ac:spMkLst>
        </pc:spChg>
        <pc:grpChg chg="add">
          <ac:chgData name="René Heimsch ProSafety" userId="S::rene.heimsch_sturzsicherungen.ch#ext#@suissetec365.onmicrosoft.com::9ea7d29a-8b4d-479a-a010-639d91b06803" providerId="AD" clId="Web-{251E712F-736D-8ACC-C80E-46423E3FF550}" dt="2021-11-05T13:48:09.651" v="174"/>
          <ac:grpSpMkLst>
            <pc:docMk/>
            <pc:sldMk cId="1871059924" sldId="319"/>
            <ac:grpSpMk id="4" creationId="{8DD87B0D-8746-4A16-A939-27B710FA9175}"/>
          </ac:grpSpMkLst>
        </pc:grpChg>
      </pc:sldChg>
      <pc:sldChg chg="addSp modSp add replId">
        <pc:chgData name="René Heimsch ProSafety" userId="S::rene.heimsch_sturzsicherungen.ch#ext#@suissetec365.onmicrosoft.com::9ea7d29a-8b4d-479a-a010-639d91b06803" providerId="AD" clId="Web-{251E712F-736D-8ACC-C80E-46423E3FF550}" dt="2021-11-05T13:50:48.437" v="178" actId="1076"/>
        <pc:sldMkLst>
          <pc:docMk/>
          <pc:sldMk cId="3309540647" sldId="320"/>
        </pc:sldMkLst>
        <pc:spChg chg="mod">
          <ac:chgData name="René Heimsch ProSafety" userId="S::rene.heimsch_sturzsicherungen.ch#ext#@suissetec365.onmicrosoft.com::9ea7d29a-8b4d-479a-a010-639d91b06803" providerId="AD" clId="Web-{251E712F-736D-8ACC-C80E-46423E3FF550}" dt="2021-11-05T13:30:25.439" v="26" actId="20577"/>
          <ac:spMkLst>
            <pc:docMk/>
            <pc:sldMk cId="3309540647" sldId="320"/>
            <ac:spMk id="7" creationId="{026673C6-A359-425E-8627-510F0118B404}"/>
          </ac:spMkLst>
        </pc:spChg>
        <pc:spChg chg="mod">
          <ac:chgData name="René Heimsch ProSafety" userId="S::rene.heimsch_sturzsicherungen.ch#ext#@suissetec365.onmicrosoft.com::9ea7d29a-8b4d-479a-a010-639d91b06803" providerId="AD" clId="Web-{251E712F-736D-8ACC-C80E-46423E3FF550}" dt="2021-11-05T13:29:07.140" v="13" actId="20577"/>
          <ac:spMkLst>
            <pc:docMk/>
            <pc:sldMk cId="3309540647" sldId="320"/>
            <ac:spMk id="9" creationId="{3AF18891-25DF-4956-906E-F3C406C318E6}"/>
          </ac:spMkLst>
        </pc:spChg>
        <pc:picChg chg="add mod">
          <ac:chgData name="René Heimsch ProSafety" userId="S::rene.heimsch_sturzsicherungen.ch#ext#@suissetec365.onmicrosoft.com::9ea7d29a-8b4d-479a-a010-639d91b06803" providerId="AD" clId="Web-{251E712F-736D-8ACC-C80E-46423E3FF550}" dt="2021-11-05T13:50:48.437" v="178" actId="1076"/>
          <ac:picMkLst>
            <pc:docMk/>
            <pc:sldMk cId="3309540647" sldId="320"/>
            <ac:picMk id="2" creationId="{EEF30F8F-87E2-4FDF-959B-3E4B954B2E36}"/>
          </ac:picMkLst>
        </pc:picChg>
      </pc:sldChg>
      <pc:sldChg chg="addSp modSp add replId">
        <pc:chgData name="René Heimsch ProSafety" userId="S::rene.heimsch_sturzsicherungen.ch#ext#@suissetec365.onmicrosoft.com::9ea7d29a-8b4d-479a-a010-639d91b06803" providerId="AD" clId="Web-{251E712F-736D-8ACC-C80E-46423E3FF550}" dt="2021-11-05T13:53:49.535" v="181" actId="14100"/>
        <pc:sldMkLst>
          <pc:docMk/>
          <pc:sldMk cId="2835018403" sldId="321"/>
        </pc:sldMkLst>
        <pc:spChg chg="mod">
          <ac:chgData name="René Heimsch ProSafety" userId="S::rene.heimsch_sturzsicherungen.ch#ext#@suissetec365.onmicrosoft.com::9ea7d29a-8b4d-479a-a010-639d91b06803" providerId="AD" clId="Web-{251E712F-736D-8ACC-C80E-46423E3FF550}" dt="2021-11-05T13:38:21.856" v="136" actId="20577"/>
          <ac:spMkLst>
            <pc:docMk/>
            <pc:sldMk cId="2835018403" sldId="321"/>
            <ac:spMk id="7" creationId="{026673C6-A359-425E-8627-510F0118B404}"/>
          </ac:spMkLst>
        </pc:spChg>
        <pc:spChg chg="mod">
          <ac:chgData name="René Heimsch ProSafety" userId="S::rene.heimsch_sturzsicherungen.ch#ext#@suissetec365.onmicrosoft.com::9ea7d29a-8b4d-479a-a010-639d91b06803" providerId="AD" clId="Web-{251E712F-736D-8ACC-C80E-46423E3FF550}" dt="2021-11-05T13:36:00.259" v="48" actId="20577"/>
          <ac:spMkLst>
            <pc:docMk/>
            <pc:sldMk cId="2835018403" sldId="321"/>
            <ac:spMk id="9" creationId="{3AF18891-25DF-4956-906E-F3C406C318E6}"/>
          </ac:spMkLst>
        </pc:spChg>
        <pc:picChg chg="add mod">
          <ac:chgData name="René Heimsch ProSafety" userId="S::rene.heimsch_sturzsicherungen.ch#ext#@suissetec365.onmicrosoft.com::9ea7d29a-8b4d-479a-a010-639d91b06803" providerId="AD" clId="Web-{251E712F-736D-8ACC-C80E-46423E3FF550}" dt="2021-11-05T13:53:49.535" v="181" actId="14100"/>
          <ac:picMkLst>
            <pc:docMk/>
            <pc:sldMk cId="2835018403" sldId="321"/>
            <ac:picMk id="2" creationId="{11C9742D-7DD1-4F6A-8C61-0978932BF5AF}"/>
          </ac:picMkLst>
        </pc:picChg>
      </pc:sldChg>
    </pc:docChg>
  </pc:docChgLst>
  <pc:docChgLst>
    <pc:chgData name="René Heimsch ProSafety" userId="S::rene.heimsch_sturzsicherungen.ch#ext#@suissetec365.onmicrosoft.com::9ea7d29a-8b4d-479a-a010-639d91b06803" providerId="AD" clId="Web-{A63E7ED3-B1E5-13E2-F7CE-E8827663983C}"/>
    <pc:docChg chg="delSld modSld">
      <pc:chgData name="René Heimsch ProSafety" userId="S::rene.heimsch_sturzsicherungen.ch#ext#@suissetec365.onmicrosoft.com::9ea7d29a-8b4d-479a-a010-639d91b06803" providerId="AD" clId="Web-{A63E7ED3-B1E5-13E2-F7CE-E8827663983C}" dt="2021-10-22T14:25:15.770" v="2"/>
      <pc:docMkLst>
        <pc:docMk/>
      </pc:docMkLst>
      <pc:sldChg chg="del">
        <pc:chgData name="René Heimsch ProSafety" userId="S::rene.heimsch_sturzsicherungen.ch#ext#@suissetec365.onmicrosoft.com::9ea7d29a-8b4d-479a-a010-639d91b06803" providerId="AD" clId="Web-{A63E7ED3-B1E5-13E2-F7CE-E8827663983C}" dt="2021-10-22T14:24:10.268" v="0"/>
        <pc:sldMkLst>
          <pc:docMk/>
          <pc:sldMk cId="365349271" sldId="279"/>
        </pc:sldMkLst>
      </pc:sldChg>
      <pc:sldChg chg="addSp delSp modSp del">
        <pc:chgData name="René Heimsch ProSafety" userId="S::rene.heimsch_sturzsicherungen.ch#ext#@suissetec365.onmicrosoft.com::9ea7d29a-8b4d-479a-a010-639d91b06803" providerId="AD" clId="Web-{A63E7ED3-B1E5-13E2-F7CE-E8827663983C}" dt="2021-10-22T14:25:15.770" v="2"/>
        <pc:sldMkLst>
          <pc:docMk/>
          <pc:sldMk cId="451148849" sldId="280"/>
        </pc:sldMkLst>
        <pc:spChg chg="del">
          <ac:chgData name="René Heimsch ProSafety" userId="S::rene.heimsch_sturzsicherungen.ch#ext#@suissetec365.onmicrosoft.com::9ea7d29a-8b4d-479a-a010-639d91b06803" providerId="AD" clId="Web-{A63E7ED3-B1E5-13E2-F7CE-E8827663983C}" dt="2021-10-22T14:25:08.004" v="1"/>
          <ac:spMkLst>
            <pc:docMk/>
            <pc:sldMk cId="451148849" sldId="280"/>
            <ac:spMk id="3" creationId="{21250DAC-6453-4443-8680-3526738750A1}"/>
          </ac:spMkLst>
        </pc:spChg>
        <pc:picChg chg="add mod ord">
          <ac:chgData name="René Heimsch ProSafety" userId="S::rene.heimsch_sturzsicherungen.ch#ext#@suissetec365.onmicrosoft.com::9ea7d29a-8b4d-479a-a010-639d91b06803" providerId="AD" clId="Web-{A63E7ED3-B1E5-13E2-F7CE-E8827663983C}" dt="2021-10-22T14:25:08.004" v="1"/>
          <ac:picMkLst>
            <pc:docMk/>
            <pc:sldMk cId="451148849" sldId="280"/>
            <ac:picMk id="5" creationId="{0CEE8CA1-161E-400B-856F-BBFF93593389}"/>
          </ac:picMkLst>
        </pc:picChg>
      </pc:sldChg>
    </pc:docChg>
  </pc:docChgLst>
  <pc:docChgLst>
    <pc:chgData name="René Heimsch ProSafety" userId="S::rene.heimsch_sturzsicherungen.ch#ext#@suissetec365.onmicrosoft.com::9ea7d29a-8b4d-479a-a010-639d91b06803" providerId="AD" clId="Web-{406C2CAF-4920-920D-D2C3-AAC62455DFC4}"/>
    <pc:docChg chg="modSld">
      <pc:chgData name="René Heimsch ProSafety" userId="S::rene.heimsch_sturzsicherungen.ch#ext#@suissetec365.onmicrosoft.com::9ea7d29a-8b4d-479a-a010-639d91b06803" providerId="AD" clId="Web-{406C2CAF-4920-920D-D2C3-AAC62455DFC4}" dt="2021-11-14T21:25:56.406" v="165" actId="20577"/>
      <pc:docMkLst>
        <pc:docMk/>
      </pc:docMkLst>
      <pc:sldChg chg="modSp">
        <pc:chgData name="René Heimsch ProSafety" userId="S::rene.heimsch_sturzsicherungen.ch#ext#@suissetec365.onmicrosoft.com::9ea7d29a-8b4d-479a-a010-639d91b06803" providerId="AD" clId="Web-{406C2CAF-4920-920D-D2C3-AAC62455DFC4}" dt="2021-11-14T21:03:24.885" v="16" actId="20577"/>
        <pc:sldMkLst>
          <pc:docMk/>
          <pc:sldMk cId="4176785255" sldId="283"/>
        </pc:sldMkLst>
        <pc:spChg chg="mod">
          <ac:chgData name="René Heimsch ProSafety" userId="S::rene.heimsch_sturzsicherungen.ch#ext#@suissetec365.onmicrosoft.com::9ea7d29a-8b4d-479a-a010-639d91b06803" providerId="AD" clId="Web-{406C2CAF-4920-920D-D2C3-AAC62455DFC4}" dt="2021-11-14T21:03:24.885" v="16" actId="20577"/>
          <ac:spMkLst>
            <pc:docMk/>
            <pc:sldMk cId="4176785255" sldId="283"/>
            <ac:spMk id="11" creationId="{14BA5C7F-4A8E-42E1-B7BE-5147C1F26215}"/>
          </ac:spMkLst>
        </pc:spChg>
      </pc:sldChg>
      <pc:sldChg chg="modSp">
        <pc:chgData name="René Heimsch ProSafety" userId="S::rene.heimsch_sturzsicherungen.ch#ext#@suissetec365.onmicrosoft.com::9ea7d29a-8b4d-479a-a010-639d91b06803" providerId="AD" clId="Web-{406C2CAF-4920-920D-D2C3-AAC62455DFC4}" dt="2021-11-14T21:05:47.484" v="29" actId="20577"/>
        <pc:sldMkLst>
          <pc:docMk/>
          <pc:sldMk cId="1935134183" sldId="284"/>
        </pc:sldMkLst>
        <pc:spChg chg="mod">
          <ac:chgData name="René Heimsch ProSafety" userId="S::rene.heimsch_sturzsicherungen.ch#ext#@suissetec365.onmicrosoft.com::9ea7d29a-8b4d-479a-a010-639d91b06803" providerId="AD" clId="Web-{406C2CAF-4920-920D-D2C3-AAC62455DFC4}" dt="2021-11-14T21:05:47.484" v="29" actId="20577"/>
          <ac:spMkLst>
            <pc:docMk/>
            <pc:sldMk cId="1935134183" sldId="284"/>
            <ac:spMk id="9" creationId="{28075654-EE56-48F8-8D5C-B8416865167E}"/>
          </ac:spMkLst>
        </pc:spChg>
      </pc:sldChg>
      <pc:sldChg chg="modSp">
        <pc:chgData name="René Heimsch ProSafety" userId="S::rene.heimsch_sturzsicherungen.ch#ext#@suissetec365.onmicrosoft.com::9ea7d29a-8b4d-479a-a010-639d91b06803" providerId="AD" clId="Web-{406C2CAF-4920-920D-D2C3-AAC62455DFC4}" dt="2021-11-14T21:07:22.955" v="40" actId="20577"/>
        <pc:sldMkLst>
          <pc:docMk/>
          <pc:sldMk cId="3554511489" sldId="285"/>
        </pc:sldMkLst>
        <pc:spChg chg="mod">
          <ac:chgData name="René Heimsch ProSafety" userId="S::rene.heimsch_sturzsicherungen.ch#ext#@suissetec365.onmicrosoft.com::9ea7d29a-8b4d-479a-a010-639d91b06803" providerId="AD" clId="Web-{406C2CAF-4920-920D-D2C3-AAC62455DFC4}" dt="2021-11-14T21:07:22.955" v="40" actId="20577"/>
          <ac:spMkLst>
            <pc:docMk/>
            <pc:sldMk cId="3554511489" sldId="285"/>
            <ac:spMk id="9" creationId="{4FF790D5-F9F7-43C6-A927-9A29B58850D6}"/>
          </ac:spMkLst>
        </pc:spChg>
      </pc:sldChg>
      <pc:sldChg chg="modSp">
        <pc:chgData name="René Heimsch ProSafety" userId="S::rene.heimsch_sturzsicherungen.ch#ext#@suissetec365.onmicrosoft.com::9ea7d29a-8b4d-479a-a010-639d91b06803" providerId="AD" clId="Web-{406C2CAF-4920-920D-D2C3-AAC62455DFC4}" dt="2021-11-14T21:14:38.776" v="73" actId="20577"/>
        <pc:sldMkLst>
          <pc:docMk/>
          <pc:sldMk cId="3881134377" sldId="292"/>
        </pc:sldMkLst>
        <pc:spChg chg="mod">
          <ac:chgData name="René Heimsch ProSafety" userId="S::rene.heimsch_sturzsicherungen.ch#ext#@suissetec365.onmicrosoft.com::9ea7d29a-8b4d-479a-a010-639d91b06803" providerId="AD" clId="Web-{406C2CAF-4920-920D-D2C3-AAC62455DFC4}" dt="2021-11-14T21:14:38.776" v="73" actId="20577"/>
          <ac:spMkLst>
            <pc:docMk/>
            <pc:sldMk cId="3881134377" sldId="292"/>
            <ac:spMk id="10" creationId="{946449D3-79AA-42A0-959B-8ECF17453799}"/>
          </ac:spMkLst>
        </pc:spChg>
      </pc:sldChg>
      <pc:sldChg chg="modSp">
        <pc:chgData name="René Heimsch ProSafety" userId="S::rene.heimsch_sturzsicherungen.ch#ext#@suissetec365.onmicrosoft.com::9ea7d29a-8b4d-479a-a010-639d91b06803" providerId="AD" clId="Web-{406C2CAF-4920-920D-D2C3-AAC62455DFC4}" dt="2021-11-14T21:15:01.246" v="75" actId="20577"/>
        <pc:sldMkLst>
          <pc:docMk/>
          <pc:sldMk cId="2281365719" sldId="293"/>
        </pc:sldMkLst>
        <pc:spChg chg="mod">
          <ac:chgData name="René Heimsch ProSafety" userId="S::rene.heimsch_sturzsicherungen.ch#ext#@suissetec365.onmicrosoft.com::9ea7d29a-8b4d-479a-a010-639d91b06803" providerId="AD" clId="Web-{406C2CAF-4920-920D-D2C3-AAC62455DFC4}" dt="2021-11-14T21:15:01.246" v="75" actId="20577"/>
          <ac:spMkLst>
            <pc:docMk/>
            <pc:sldMk cId="2281365719" sldId="293"/>
            <ac:spMk id="9" creationId="{BB1726B1-AD98-4492-BE99-AA640440A6A5}"/>
          </ac:spMkLst>
        </pc:spChg>
      </pc:sldChg>
      <pc:sldChg chg="modSp">
        <pc:chgData name="René Heimsch ProSafety" userId="S::rene.heimsch_sturzsicherungen.ch#ext#@suissetec365.onmicrosoft.com::9ea7d29a-8b4d-479a-a010-639d91b06803" providerId="AD" clId="Web-{406C2CAF-4920-920D-D2C3-AAC62455DFC4}" dt="2021-11-14T21:15:09.152" v="77" actId="20577"/>
        <pc:sldMkLst>
          <pc:docMk/>
          <pc:sldMk cId="2477938416" sldId="294"/>
        </pc:sldMkLst>
        <pc:spChg chg="mod">
          <ac:chgData name="René Heimsch ProSafety" userId="S::rene.heimsch_sturzsicherungen.ch#ext#@suissetec365.onmicrosoft.com::9ea7d29a-8b4d-479a-a010-639d91b06803" providerId="AD" clId="Web-{406C2CAF-4920-920D-D2C3-AAC62455DFC4}" dt="2021-11-14T21:15:09.152" v="77" actId="20577"/>
          <ac:spMkLst>
            <pc:docMk/>
            <pc:sldMk cId="2477938416" sldId="294"/>
            <ac:spMk id="9" creationId="{382F10BE-2D1F-438F-B73A-F0D82D44B4ED}"/>
          </ac:spMkLst>
        </pc:spChg>
      </pc:sldChg>
      <pc:sldChg chg="modSp">
        <pc:chgData name="René Heimsch ProSafety" userId="S::rene.heimsch_sturzsicherungen.ch#ext#@suissetec365.onmicrosoft.com::9ea7d29a-8b4d-479a-a010-639d91b06803" providerId="AD" clId="Web-{406C2CAF-4920-920D-D2C3-AAC62455DFC4}" dt="2021-11-14T21:15:18.777" v="79" actId="20577"/>
        <pc:sldMkLst>
          <pc:docMk/>
          <pc:sldMk cId="3550938933" sldId="295"/>
        </pc:sldMkLst>
        <pc:spChg chg="mod">
          <ac:chgData name="René Heimsch ProSafety" userId="S::rene.heimsch_sturzsicherungen.ch#ext#@suissetec365.onmicrosoft.com::9ea7d29a-8b4d-479a-a010-639d91b06803" providerId="AD" clId="Web-{406C2CAF-4920-920D-D2C3-AAC62455DFC4}" dt="2021-11-14T21:15:18.777" v="79" actId="20577"/>
          <ac:spMkLst>
            <pc:docMk/>
            <pc:sldMk cId="3550938933" sldId="295"/>
            <ac:spMk id="9" creationId="{BF09519B-7B38-4922-8A03-24FF804C7B36}"/>
          </ac:spMkLst>
        </pc:spChg>
      </pc:sldChg>
      <pc:sldChg chg="modSp">
        <pc:chgData name="René Heimsch ProSafety" userId="S::rene.heimsch_sturzsicherungen.ch#ext#@suissetec365.onmicrosoft.com::9ea7d29a-8b4d-479a-a010-639d91b06803" providerId="AD" clId="Web-{406C2CAF-4920-920D-D2C3-AAC62455DFC4}" dt="2021-11-14T21:15:25.043" v="81" actId="20577"/>
        <pc:sldMkLst>
          <pc:docMk/>
          <pc:sldMk cId="1185547901" sldId="296"/>
        </pc:sldMkLst>
        <pc:spChg chg="mod">
          <ac:chgData name="René Heimsch ProSafety" userId="S::rene.heimsch_sturzsicherungen.ch#ext#@suissetec365.onmicrosoft.com::9ea7d29a-8b4d-479a-a010-639d91b06803" providerId="AD" clId="Web-{406C2CAF-4920-920D-D2C3-AAC62455DFC4}" dt="2021-11-14T21:15:25.043" v="81" actId="20577"/>
          <ac:spMkLst>
            <pc:docMk/>
            <pc:sldMk cId="1185547901" sldId="296"/>
            <ac:spMk id="10" creationId="{8F9C9340-F5F4-4843-9958-3B1E2DF18FCD}"/>
          </ac:spMkLst>
        </pc:spChg>
      </pc:sldChg>
      <pc:sldChg chg="modSp">
        <pc:chgData name="René Heimsch ProSafety" userId="S::rene.heimsch_sturzsicherungen.ch#ext#@suissetec365.onmicrosoft.com::9ea7d29a-8b4d-479a-a010-639d91b06803" providerId="AD" clId="Web-{406C2CAF-4920-920D-D2C3-AAC62455DFC4}" dt="2021-11-14T21:15:32.074" v="83" actId="20577"/>
        <pc:sldMkLst>
          <pc:docMk/>
          <pc:sldMk cId="1619946314" sldId="297"/>
        </pc:sldMkLst>
        <pc:spChg chg="mod">
          <ac:chgData name="René Heimsch ProSafety" userId="S::rene.heimsch_sturzsicherungen.ch#ext#@suissetec365.onmicrosoft.com::9ea7d29a-8b4d-479a-a010-639d91b06803" providerId="AD" clId="Web-{406C2CAF-4920-920D-D2C3-AAC62455DFC4}" dt="2021-11-14T21:15:32.074" v="83" actId="20577"/>
          <ac:spMkLst>
            <pc:docMk/>
            <pc:sldMk cId="1619946314" sldId="297"/>
            <ac:spMk id="10" creationId="{A43ADBE0-B525-4E74-8492-48DAD1E38D71}"/>
          </ac:spMkLst>
        </pc:spChg>
      </pc:sldChg>
      <pc:sldChg chg="modSp">
        <pc:chgData name="René Heimsch ProSafety" userId="S::rene.heimsch_sturzsicherungen.ch#ext#@suissetec365.onmicrosoft.com::9ea7d29a-8b4d-479a-a010-639d91b06803" providerId="AD" clId="Web-{406C2CAF-4920-920D-D2C3-AAC62455DFC4}" dt="2021-11-14T21:15:38.450" v="85" actId="20577"/>
        <pc:sldMkLst>
          <pc:docMk/>
          <pc:sldMk cId="1207158498" sldId="300"/>
        </pc:sldMkLst>
        <pc:spChg chg="mod">
          <ac:chgData name="René Heimsch ProSafety" userId="S::rene.heimsch_sturzsicherungen.ch#ext#@suissetec365.onmicrosoft.com::9ea7d29a-8b4d-479a-a010-639d91b06803" providerId="AD" clId="Web-{406C2CAF-4920-920D-D2C3-AAC62455DFC4}" dt="2021-11-14T21:15:38.450" v="85" actId="20577"/>
          <ac:spMkLst>
            <pc:docMk/>
            <pc:sldMk cId="1207158498" sldId="300"/>
            <ac:spMk id="10" creationId="{A43ADBE0-B525-4E74-8492-48DAD1E38D71}"/>
          </ac:spMkLst>
        </pc:spChg>
      </pc:sldChg>
      <pc:sldChg chg="modSp">
        <pc:chgData name="René Heimsch ProSafety" userId="S::rene.heimsch_sturzsicherungen.ch#ext#@suissetec365.onmicrosoft.com::9ea7d29a-8b4d-479a-a010-639d91b06803" providerId="AD" clId="Web-{406C2CAF-4920-920D-D2C3-AAC62455DFC4}" dt="2021-11-14T21:11:21.350" v="66" actId="20577"/>
        <pc:sldMkLst>
          <pc:docMk/>
          <pc:sldMk cId="3247130486" sldId="302"/>
        </pc:sldMkLst>
        <pc:spChg chg="mod">
          <ac:chgData name="René Heimsch ProSafety" userId="S::rene.heimsch_sturzsicherungen.ch#ext#@suissetec365.onmicrosoft.com::9ea7d29a-8b4d-479a-a010-639d91b06803" providerId="AD" clId="Web-{406C2CAF-4920-920D-D2C3-AAC62455DFC4}" dt="2021-11-14T21:11:21.350" v="66" actId="20577"/>
          <ac:spMkLst>
            <pc:docMk/>
            <pc:sldMk cId="3247130486" sldId="302"/>
            <ac:spMk id="10" creationId="{A43ADBE0-B525-4E74-8492-48DAD1E38D71}"/>
          </ac:spMkLst>
        </pc:spChg>
      </pc:sldChg>
      <pc:sldChg chg="modSp">
        <pc:chgData name="René Heimsch ProSafety" userId="S::rene.heimsch_sturzsicherungen.ch#ext#@suissetec365.onmicrosoft.com::9ea7d29a-8b4d-479a-a010-639d91b06803" providerId="AD" clId="Web-{406C2CAF-4920-920D-D2C3-AAC62455DFC4}" dt="2021-11-14T21:16:00.481" v="87" actId="20577"/>
        <pc:sldMkLst>
          <pc:docMk/>
          <pc:sldMk cId="1320158578" sldId="304"/>
        </pc:sldMkLst>
        <pc:spChg chg="mod">
          <ac:chgData name="René Heimsch ProSafety" userId="S::rene.heimsch_sturzsicherungen.ch#ext#@suissetec365.onmicrosoft.com::9ea7d29a-8b4d-479a-a010-639d91b06803" providerId="AD" clId="Web-{406C2CAF-4920-920D-D2C3-AAC62455DFC4}" dt="2021-11-14T21:16:00.481" v="87" actId="20577"/>
          <ac:spMkLst>
            <pc:docMk/>
            <pc:sldMk cId="1320158578" sldId="304"/>
            <ac:spMk id="10" creationId="{A43ADBE0-B525-4E74-8492-48DAD1E38D71}"/>
          </ac:spMkLst>
        </pc:spChg>
      </pc:sldChg>
      <pc:sldChg chg="modSp">
        <pc:chgData name="René Heimsch ProSafety" userId="S::rene.heimsch_sturzsicherungen.ch#ext#@suissetec365.onmicrosoft.com::9ea7d29a-8b4d-479a-a010-639d91b06803" providerId="AD" clId="Web-{406C2CAF-4920-920D-D2C3-AAC62455DFC4}" dt="2021-11-14T21:16:09.450" v="89" actId="20577"/>
        <pc:sldMkLst>
          <pc:docMk/>
          <pc:sldMk cId="1095858737" sldId="305"/>
        </pc:sldMkLst>
        <pc:spChg chg="mod">
          <ac:chgData name="René Heimsch ProSafety" userId="S::rene.heimsch_sturzsicherungen.ch#ext#@suissetec365.onmicrosoft.com::9ea7d29a-8b4d-479a-a010-639d91b06803" providerId="AD" clId="Web-{406C2CAF-4920-920D-D2C3-AAC62455DFC4}" dt="2021-11-14T21:16:09.450" v="89" actId="20577"/>
          <ac:spMkLst>
            <pc:docMk/>
            <pc:sldMk cId="1095858737" sldId="305"/>
            <ac:spMk id="10" creationId="{A43ADBE0-B525-4E74-8492-48DAD1E38D71}"/>
          </ac:spMkLst>
        </pc:spChg>
      </pc:sldChg>
      <pc:sldChg chg="modSp">
        <pc:chgData name="René Heimsch ProSafety" userId="S::rene.heimsch_sturzsicherungen.ch#ext#@suissetec365.onmicrosoft.com::9ea7d29a-8b4d-479a-a010-639d91b06803" providerId="AD" clId="Web-{406C2CAF-4920-920D-D2C3-AAC62455DFC4}" dt="2021-11-14T21:16:17.607" v="91" actId="20577"/>
        <pc:sldMkLst>
          <pc:docMk/>
          <pc:sldMk cId="3671505612" sldId="306"/>
        </pc:sldMkLst>
        <pc:spChg chg="mod">
          <ac:chgData name="René Heimsch ProSafety" userId="S::rene.heimsch_sturzsicherungen.ch#ext#@suissetec365.onmicrosoft.com::9ea7d29a-8b4d-479a-a010-639d91b06803" providerId="AD" clId="Web-{406C2CAF-4920-920D-D2C3-AAC62455DFC4}" dt="2021-11-14T21:16:17.607" v="91" actId="20577"/>
          <ac:spMkLst>
            <pc:docMk/>
            <pc:sldMk cId="3671505612" sldId="306"/>
            <ac:spMk id="10" creationId="{A43ADBE0-B525-4E74-8492-48DAD1E38D71}"/>
          </ac:spMkLst>
        </pc:spChg>
      </pc:sldChg>
      <pc:sldChg chg="modSp">
        <pc:chgData name="René Heimsch ProSafety" userId="S::rene.heimsch_sturzsicherungen.ch#ext#@suissetec365.onmicrosoft.com::9ea7d29a-8b4d-479a-a010-639d91b06803" providerId="AD" clId="Web-{406C2CAF-4920-920D-D2C3-AAC62455DFC4}" dt="2021-11-14T21:19:57.346" v="125" actId="20577"/>
        <pc:sldMkLst>
          <pc:docMk/>
          <pc:sldMk cId="714695577" sldId="307"/>
        </pc:sldMkLst>
        <pc:spChg chg="mod">
          <ac:chgData name="René Heimsch ProSafety" userId="S::rene.heimsch_sturzsicherungen.ch#ext#@suissetec365.onmicrosoft.com::9ea7d29a-8b4d-479a-a010-639d91b06803" providerId="AD" clId="Web-{406C2CAF-4920-920D-D2C3-AAC62455DFC4}" dt="2021-11-14T21:19:57.346" v="125" actId="20577"/>
          <ac:spMkLst>
            <pc:docMk/>
            <pc:sldMk cId="714695577" sldId="307"/>
            <ac:spMk id="10" creationId="{A43ADBE0-B525-4E74-8492-48DAD1E38D71}"/>
          </ac:spMkLst>
        </pc:spChg>
      </pc:sldChg>
      <pc:sldChg chg="modSp">
        <pc:chgData name="René Heimsch ProSafety" userId="S::rene.heimsch_sturzsicherungen.ch#ext#@suissetec365.onmicrosoft.com::9ea7d29a-8b4d-479a-a010-639d91b06803" providerId="AD" clId="Web-{406C2CAF-4920-920D-D2C3-AAC62455DFC4}" dt="2021-11-14T21:19:54.236" v="124" actId="20577"/>
        <pc:sldMkLst>
          <pc:docMk/>
          <pc:sldMk cId="1337867005" sldId="308"/>
        </pc:sldMkLst>
        <pc:spChg chg="mod">
          <ac:chgData name="René Heimsch ProSafety" userId="S::rene.heimsch_sturzsicherungen.ch#ext#@suissetec365.onmicrosoft.com::9ea7d29a-8b4d-479a-a010-639d91b06803" providerId="AD" clId="Web-{406C2CAF-4920-920D-D2C3-AAC62455DFC4}" dt="2021-11-14T21:19:54.236" v="124" actId="20577"/>
          <ac:spMkLst>
            <pc:docMk/>
            <pc:sldMk cId="1337867005" sldId="308"/>
            <ac:spMk id="10" creationId="{A43ADBE0-B525-4E74-8492-48DAD1E38D71}"/>
          </ac:spMkLst>
        </pc:spChg>
      </pc:sldChg>
      <pc:sldChg chg="modSp">
        <pc:chgData name="René Heimsch ProSafety" userId="S::rene.heimsch_sturzsicherungen.ch#ext#@suissetec365.onmicrosoft.com::9ea7d29a-8b4d-479a-a010-639d91b06803" providerId="AD" clId="Web-{406C2CAF-4920-920D-D2C3-AAC62455DFC4}" dt="2021-11-14T21:19:49.814" v="123" actId="20577"/>
        <pc:sldMkLst>
          <pc:docMk/>
          <pc:sldMk cId="3275091447" sldId="309"/>
        </pc:sldMkLst>
        <pc:spChg chg="mod">
          <ac:chgData name="René Heimsch ProSafety" userId="S::rene.heimsch_sturzsicherungen.ch#ext#@suissetec365.onmicrosoft.com::9ea7d29a-8b4d-479a-a010-639d91b06803" providerId="AD" clId="Web-{406C2CAF-4920-920D-D2C3-AAC62455DFC4}" dt="2021-11-14T21:19:49.814" v="123" actId="20577"/>
          <ac:spMkLst>
            <pc:docMk/>
            <pc:sldMk cId="3275091447" sldId="309"/>
            <ac:spMk id="10" creationId="{A43ADBE0-B525-4E74-8492-48DAD1E38D71}"/>
          </ac:spMkLst>
        </pc:spChg>
      </pc:sldChg>
      <pc:sldChg chg="modSp">
        <pc:chgData name="René Heimsch ProSafety" userId="S::rene.heimsch_sturzsicherungen.ch#ext#@suissetec365.onmicrosoft.com::9ea7d29a-8b4d-479a-a010-639d91b06803" providerId="AD" clId="Web-{406C2CAF-4920-920D-D2C3-AAC62455DFC4}" dt="2021-11-14T21:19:46.174" v="122" actId="20577"/>
        <pc:sldMkLst>
          <pc:docMk/>
          <pc:sldMk cId="1734614549" sldId="310"/>
        </pc:sldMkLst>
        <pc:spChg chg="mod">
          <ac:chgData name="René Heimsch ProSafety" userId="S::rene.heimsch_sturzsicherungen.ch#ext#@suissetec365.onmicrosoft.com::9ea7d29a-8b4d-479a-a010-639d91b06803" providerId="AD" clId="Web-{406C2CAF-4920-920D-D2C3-AAC62455DFC4}" dt="2021-11-14T21:19:46.174" v="122" actId="20577"/>
          <ac:spMkLst>
            <pc:docMk/>
            <pc:sldMk cId="1734614549" sldId="310"/>
            <ac:spMk id="10" creationId="{A43ADBE0-B525-4E74-8492-48DAD1E38D71}"/>
          </ac:spMkLst>
        </pc:spChg>
      </pc:sldChg>
      <pc:sldChg chg="modSp">
        <pc:chgData name="René Heimsch ProSafety" userId="S::rene.heimsch_sturzsicherungen.ch#ext#@suissetec365.onmicrosoft.com::9ea7d29a-8b4d-479a-a010-639d91b06803" providerId="AD" clId="Web-{406C2CAF-4920-920D-D2C3-AAC62455DFC4}" dt="2021-11-14T21:19:40.705" v="121" actId="20577"/>
        <pc:sldMkLst>
          <pc:docMk/>
          <pc:sldMk cId="3438584458" sldId="311"/>
        </pc:sldMkLst>
        <pc:spChg chg="mod">
          <ac:chgData name="René Heimsch ProSafety" userId="S::rene.heimsch_sturzsicherungen.ch#ext#@suissetec365.onmicrosoft.com::9ea7d29a-8b4d-479a-a010-639d91b06803" providerId="AD" clId="Web-{406C2CAF-4920-920D-D2C3-AAC62455DFC4}" dt="2021-11-14T21:19:40.705" v="121" actId="20577"/>
          <ac:spMkLst>
            <pc:docMk/>
            <pc:sldMk cId="3438584458" sldId="311"/>
            <ac:spMk id="10" creationId="{A43ADBE0-B525-4E74-8492-48DAD1E38D71}"/>
          </ac:spMkLst>
        </pc:spChg>
      </pc:sldChg>
      <pc:sldChg chg="modSp">
        <pc:chgData name="René Heimsch ProSafety" userId="S::rene.heimsch_sturzsicherungen.ch#ext#@suissetec365.onmicrosoft.com::9ea7d29a-8b4d-479a-a010-639d91b06803" providerId="AD" clId="Web-{406C2CAF-4920-920D-D2C3-AAC62455DFC4}" dt="2021-11-14T21:19:37.486" v="120" actId="20577"/>
        <pc:sldMkLst>
          <pc:docMk/>
          <pc:sldMk cId="3435682338" sldId="312"/>
        </pc:sldMkLst>
        <pc:spChg chg="mod">
          <ac:chgData name="René Heimsch ProSafety" userId="S::rene.heimsch_sturzsicherungen.ch#ext#@suissetec365.onmicrosoft.com::9ea7d29a-8b4d-479a-a010-639d91b06803" providerId="AD" clId="Web-{406C2CAF-4920-920D-D2C3-AAC62455DFC4}" dt="2021-11-14T21:19:37.486" v="120" actId="20577"/>
          <ac:spMkLst>
            <pc:docMk/>
            <pc:sldMk cId="3435682338" sldId="312"/>
            <ac:spMk id="10" creationId="{A43ADBE0-B525-4E74-8492-48DAD1E38D71}"/>
          </ac:spMkLst>
        </pc:spChg>
      </pc:sldChg>
      <pc:sldChg chg="modSp">
        <pc:chgData name="René Heimsch ProSafety" userId="S::rene.heimsch_sturzsicherungen.ch#ext#@suissetec365.onmicrosoft.com::9ea7d29a-8b4d-479a-a010-639d91b06803" providerId="AD" clId="Web-{406C2CAF-4920-920D-D2C3-AAC62455DFC4}" dt="2021-11-14T21:21:08.691" v="131" actId="20577"/>
        <pc:sldMkLst>
          <pc:docMk/>
          <pc:sldMk cId="2523224775" sldId="313"/>
        </pc:sldMkLst>
        <pc:spChg chg="mod">
          <ac:chgData name="René Heimsch ProSafety" userId="S::rene.heimsch_sturzsicherungen.ch#ext#@suissetec365.onmicrosoft.com::9ea7d29a-8b4d-479a-a010-639d91b06803" providerId="AD" clId="Web-{406C2CAF-4920-920D-D2C3-AAC62455DFC4}" dt="2021-11-14T21:21:08.691" v="131" actId="20577"/>
          <ac:spMkLst>
            <pc:docMk/>
            <pc:sldMk cId="2523224775" sldId="313"/>
            <ac:spMk id="10" creationId="{A43ADBE0-B525-4E74-8492-48DAD1E38D71}"/>
          </ac:spMkLst>
        </pc:spChg>
      </pc:sldChg>
      <pc:sldChg chg="modSp">
        <pc:chgData name="René Heimsch ProSafety" userId="S::rene.heimsch_sturzsicherungen.ch#ext#@suissetec365.onmicrosoft.com::9ea7d29a-8b4d-479a-a010-639d91b06803" providerId="AD" clId="Web-{406C2CAF-4920-920D-D2C3-AAC62455DFC4}" dt="2021-11-14T21:21:36.538" v="133" actId="20577"/>
        <pc:sldMkLst>
          <pc:docMk/>
          <pc:sldMk cId="3119770978" sldId="315"/>
        </pc:sldMkLst>
        <pc:spChg chg="mod">
          <ac:chgData name="René Heimsch ProSafety" userId="S::rene.heimsch_sturzsicherungen.ch#ext#@suissetec365.onmicrosoft.com::9ea7d29a-8b4d-479a-a010-639d91b06803" providerId="AD" clId="Web-{406C2CAF-4920-920D-D2C3-AAC62455DFC4}" dt="2021-11-14T21:21:36.538" v="133" actId="20577"/>
          <ac:spMkLst>
            <pc:docMk/>
            <pc:sldMk cId="3119770978" sldId="315"/>
            <ac:spMk id="10" creationId="{A43ADBE0-B525-4E74-8492-48DAD1E38D71}"/>
          </ac:spMkLst>
        </pc:spChg>
      </pc:sldChg>
      <pc:sldChg chg="modSp">
        <pc:chgData name="René Heimsch ProSafety" userId="S::rene.heimsch_sturzsicherungen.ch#ext#@suissetec365.onmicrosoft.com::9ea7d29a-8b4d-479a-a010-639d91b06803" providerId="AD" clId="Web-{406C2CAF-4920-920D-D2C3-AAC62455DFC4}" dt="2021-11-14T21:21:47.100" v="135" actId="20577"/>
        <pc:sldMkLst>
          <pc:docMk/>
          <pc:sldMk cId="4004064832" sldId="316"/>
        </pc:sldMkLst>
        <pc:spChg chg="mod">
          <ac:chgData name="René Heimsch ProSafety" userId="S::rene.heimsch_sturzsicherungen.ch#ext#@suissetec365.onmicrosoft.com::9ea7d29a-8b4d-479a-a010-639d91b06803" providerId="AD" clId="Web-{406C2CAF-4920-920D-D2C3-AAC62455DFC4}" dt="2021-11-14T21:21:47.100" v="135" actId="20577"/>
          <ac:spMkLst>
            <pc:docMk/>
            <pc:sldMk cId="4004064832" sldId="316"/>
            <ac:spMk id="10" creationId="{A43ADBE0-B525-4E74-8492-48DAD1E38D71}"/>
          </ac:spMkLst>
        </pc:spChg>
      </pc:sldChg>
      <pc:sldChg chg="modSp">
        <pc:chgData name="René Heimsch ProSafety" userId="S::rene.heimsch_sturzsicherungen.ch#ext#@suissetec365.onmicrosoft.com::9ea7d29a-8b4d-479a-a010-639d91b06803" providerId="AD" clId="Web-{406C2CAF-4920-920D-D2C3-AAC62455DFC4}" dt="2021-11-14T21:21:55.554" v="137" actId="20577"/>
        <pc:sldMkLst>
          <pc:docMk/>
          <pc:sldMk cId="3834926995" sldId="317"/>
        </pc:sldMkLst>
        <pc:spChg chg="mod">
          <ac:chgData name="René Heimsch ProSafety" userId="S::rene.heimsch_sturzsicherungen.ch#ext#@suissetec365.onmicrosoft.com::9ea7d29a-8b4d-479a-a010-639d91b06803" providerId="AD" clId="Web-{406C2CAF-4920-920D-D2C3-AAC62455DFC4}" dt="2021-11-14T21:21:55.554" v="137" actId="20577"/>
          <ac:spMkLst>
            <pc:docMk/>
            <pc:sldMk cId="3834926995" sldId="317"/>
            <ac:spMk id="10" creationId="{A43ADBE0-B525-4E74-8492-48DAD1E38D71}"/>
          </ac:spMkLst>
        </pc:spChg>
      </pc:sldChg>
      <pc:sldChg chg="modSp">
        <pc:chgData name="René Heimsch ProSafety" userId="S::rene.heimsch_sturzsicherungen.ch#ext#@suissetec365.onmicrosoft.com::9ea7d29a-8b4d-479a-a010-639d91b06803" providerId="AD" clId="Web-{406C2CAF-4920-920D-D2C3-AAC62455DFC4}" dt="2021-11-14T21:22:02.757" v="139" actId="20577"/>
        <pc:sldMkLst>
          <pc:docMk/>
          <pc:sldMk cId="4277093553" sldId="318"/>
        </pc:sldMkLst>
        <pc:spChg chg="mod">
          <ac:chgData name="René Heimsch ProSafety" userId="S::rene.heimsch_sturzsicherungen.ch#ext#@suissetec365.onmicrosoft.com::9ea7d29a-8b4d-479a-a010-639d91b06803" providerId="AD" clId="Web-{406C2CAF-4920-920D-D2C3-AAC62455DFC4}" dt="2021-11-14T21:22:02.757" v="139" actId="20577"/>
          <ac:spMkLst>
            <pc:docMk/>
            <pc:sldMk cId="4277093553" sldId="318"/>
            <ac:spMk id="10" creationId="{A43ADBE0-B525-4E74-8492-48DAD1E38D71}"/>
          </ac:spMkLst>
        </pc:spChg>
      </pc:sldChg>
      <pc:sldChg chg="modSp">
        <pc:chgData name="René Heimsch ProSafety" userId="S::rene.heimsch_sturzsicherungen.ch#ext#@suissetec365.onmicrosoft.com::9ea7d29a-8b4d-479a-a010-639d91b06803" providerId="AD" clId="Web-{406C2CAF-4920-920D-D2C3-AAC62455DFC4}" dt="2021-11-14T21:25:56.406" v="165" actId="20577"/>
        <pc:sldMkLst>
          <pc:docMk/>
          <pc:sldMk cId="1871059924" sldId="319"/>
        </pc:sldMkLst>
        <pc:spChg chg="mod">
          <ac:chgData name="René Heimsch ProSafety" userId="S::rene.heimsch_sturzsicherungen.ch#ext#@suissetec365.onmicrosoft.com::9ea7d29a-8b4d-479a-a010-639d91b06803" providerId="AD" clId="Web-{406C2CAF-4920-920D-D2C3-AAC62455DFC4}" dt="2021-11-14T21:25:56.406" v="165" actId="20577"/>
          <ac:spMkLst>
            <pc:docMk/>
            <pc:sldMk cId="1871059924" sldId="319"/>
            <ac:spMk id="10" creationId="{A43ADBE0-B525-4E74-8492-48DAD1E38D71}"/>
          </ac:spMkLst>
        </pc:spChg>
      </pc:sldChg>
      <pc:sldChg chg="modSp">
        <pc:chgData name="René Heimsch ProSafety" userId="S::rene.heimsch_sturzsicherungen.ch#ext#@suissetec365.onmicrosoft.com::9ea7d29a-8b4d-479a-a010-639d91b06803" providerId="AD" clId="Web-{406C2CAF-4920-920D-D2C3-AAC62455DFC4}" dt="2021-11-14T21:25:52.766" v="164" actId="20577"/>
        <pc:sldMkLst>
          <pc:docMk/>
          <pc:sldMk cId="3309540647" sldId="320"/>
        </pc:sldMkLst>
        <pc:spChg chg="mod">
          <ac:chgData name="René Heimsch ProSafety" userId="S::rene.heimsch_sturzsicherungen.ch#ext#@suissetec365.onmicrosoft.com::9ea7d29a-8b4d-479a-a010-639d91b06803" providerId="AD" clId="Web-{406C2CAF-4920-920D-D2C3-AAC62455DFC4}" dt="2021-11-14T21:25:52.766" v="164" actId="20577"/>
          <ac:spMkLst>
            <pc:docMk/>
            <pc:sldMk cId="3309540647" sldId="320"/>
            <ac:spMk id="10" creationId="{A43ADBE0-B525-4E74-8492-48DAD1E38D71}"/>
          </ac:spMkLst>
        </pc:spChg>
      </pc:sldChg>
      <pc:sldChg chg="modSp">
        <pc:chgData name="René Heimsch ProSafety" userId="S::rene.heimsch_sturzsicherungen.ch#ext#@suissetec365.onmicrosoft.com::9ea7d29a-8b4d-479a-a010-639d91b06803" providerId="AD" clId="Web-{406C2CAF-4920-920D-D2C3-AAC62455DFC4}" dt="2021-11-14T21:25:48.437" v="163" actId="20577"/>
        <pc:sldMkLst>
          <pc:docMk/>
          <pc:sldMk cId="2835018403" sldId="321"/>
        </pc:sldMkLst>
        <pc:spChg chg="mod">
          <ac:chgData name="René Heimsch ProSafety" userId="S::rene.heimsch_sturzsicherungen.ch#ext#@suissetec365.onmicrosoft.com::9ea7d29a-8b4d-479a-a010-639d91b06803" providerId="AD" clId="Web-{406C2CAF-4920-920D-D2C3-AAC62455DFC4}" dt="2021-11-14T21:25:48.437" v="163" actId="20577"/>
          <ac:spMkLst>
            <pc:docMk/>
            <pc:sldMk cId="2835018403" sldId="321"/>
            <ac:spMk id="10" creationId="{A43ADBE0-B525-4E74-8492-48DAD1E38D71}"/>
          </ac:spMkLst>
        </pc:spChg>
      </pc:sldChg>
      <pc:sldChg chg="modSp">
        <pc:chgData name="René Heimsch ProSafety" userId="S::rene.heimsch_sturzsicherungen.ch#ext#@suissetec365.onmicrosoft.com::9ea7d29a-8b4d-479a-a010-639d91b06803" providerId="AD" clId="Web-{406C2CAF-4920-920D-D2C3-AAC62455DFC4}" dt="2021-11-14T21:19:34.189" v="119" actId="20577"/>
        <pc:sldMkLst>
          <pc:docMk/>
          <pc:sldMk cId="3411310970" sldId="322"/>
        </pc:sldMkLst>
        <pc:spChg chg="mod">
          <ac:chgData name="René Heimsch ProSafety" userId="S::rene.heimsch_sturzsicherungen.ch#ext#@suissetec365.onmicrosoft.com::9ea7d29a-8b4d-479a-a010-639d91b06803" providerId="AD" clId="Web-{406C2CAF-4920-920D-D2C3-AAC62455DFC4}" dt="2021-11-14T21:19:34.189" v="119" actId="20577"/>
          <ac:spMkLst>
            <pc:docMk/>
            <pc:sldMk cId="3411310970" sldId="322"/>
            <ac:spMk id="10" creationId="{A43ADBE0-B525-4E74-8492-48DAD1E38D71}"/>
          </ac:spMkLst>
        </pc:spChg>
      </pc:sldChg>
      <pc:sldChg chg="modSp">
        <pc:chgData name="René Heimsch ProSafety" userId="S::rene.heimsch_sturzsicherungen.ch#ext#@suissetec365.onmicrosoft.com::9ea7d29a-8b4d-479a-a010-639d91b06803" providerId="AD" clId="Web-{406C2CAF-4920-920D-D2C3-AAC62455DFC4}" dt="2021-11-14T21:19:30.220" v="118" actId="20577"/>
        <pc:sldMkLst>
          <pc:docMk/>
          <pc:sldMk cId="3734187480" sldId="323"/>
        </pc:sldMkLst>
        <pc:spChg chg="mod">
          <ac:chgData name="René Heimsch ProSafety" userId="S::rene.heimsch_sturzsicherungen.ch#ext#@suissetec365.onmicrosoft.com::9ea7d29a-8b4d-479a-a010-639d91b06803" providerId="AD" clId="Web-{406C2CAF-4920-920D-D2C3-AAC62455DFC4}" dt="2021-11-14T21:19:30.220" v="118" actId="20577"/>
          <ac:spMkLst>
            <pc:docMk/>
            <pc:sldMk cId="3734187480" sldId="323"/>
            <ac:spMk id="10" creationId="{A43ADBE0-B525-4E74-8492-48DAD1E38D71}"/>
          </ac:spMkLst>
        </pc:spChg>
      </pc:sldChg>
      <pc:sldChg chg="modSp">
        <pc:chgData name="René Heimsch ProSafety" userId="S::rene.heimsch_sturzsicherungen.ch#ext#@suissetec365.onmicrosoft.com::9ea7d29a-8b4d-479a-a010-639d91b06803" providerId="AD" clId="Web-{406C2CAF-4920-920D-D2C3-AAC62455DFC4}" dt="2021-11-14T21:19:27.595" v="117" actId="20577"/>
        <pc:sldMkLst>
          <pc:docMk/>
          <pc:sldMk cId="490918680" sldId="324"/>
        </pc:sldMkLst>
        <pc:spChg chg="mod">
          <ac:chgData name="René Heimsch ProSafety" userId="S::rene.heimsch_sturzsicherungen.ch#ext#@suissetec365.onmicrosoft.com::9ea7d29a-8b4d-479a-a010-639d91b06803" providerId="AD" clId="Web-{406C2CAF-4920-920D-D2C3-AAC62455DFC4}" dt="2021-11-14T21:19:27.595" v="117" actId="20577"/>
          <ac:spMkLst>
            <pc:docMk/>
            <pc:sldMk cId="490918680" sldId="324"/>
            <ac:spMk id="10" creationId="{A43ADBE0-B525-4E74-8492-48DAD1E38D71}"/>
          </ac:spMkLst>
        </pc:spChg>
      </pc:sldChg>
      <pc:sldChg chg="modSp">
        <pc:chgData name="René Heimsch ProSafety" userId="S::rene.heimsch_sturzsicherungen.ch#ext#@suissetec365.onmicrosoft.com::9ea7d29a-8b4d-479a-a010-639d91b06803" providerId="AD" clId="Web-{406C2CAF-4920-920D-D2C3-AAC62455DFC4}" dt="2021-11-14T21:19:24.142" v="116" actId="20577"/>
        <pc:sldMkLst>
          <pc:docMk/>
          <pc:sldMk cId="3259100802" sldId="325"/>
        </pc:sldMkLst>
        <pc:spChg chg="mod">
          <ac:chgData name="René Heimsch ProSafety" userId="S::rene.heimsch_sturzsicherungen.ch#ext#@suissetec365.onmicrosoft.com::9ea7d29a-8b4d-479a-a010-639d91b06803" providerId="AD" clId="Web-{406C2CAF-4920-920D-D2C3-AAC62455DFC4}" dt="2021-11-14T21:19:24.142" v="116" actId="20577"/>
          <ac:spMkLst>
            <pc:docMk/>
            <pc:sldMk cId="3259100802" sldId="325"/>
            <ac:spMk id="10" creationId="{A43ADBE0-B525-4E74-8492-48DAD1E38D71}"/>
          </ac:spMkLst>
        </pc:spChg>
      </pc:sldChg>
    </pc:docChg>
  </pc:docChgLst>
  <pc:docChgLst>
    <pc:chgData name="René Heimsch ProSafety" userId="S::rene.heimsch_sturzsicherungen.ch#ext#@suissetec365.onmicrosoft.com::9ea7d29a-8b4d-479a-a010-639d91b06803" providerId="AD" clId="Web-{C7368F07-F392-E6EB-BDE9-A14C98ED44D2}"/>
    <pc:docChg chg="modSld">
      <pc:chgData name="René Heimsch ProSafety" userId="S::rene.heimsch_sturzsicherungen.ch#ext#@suissetec365.onmicrosoft.com::9ea7d29a-8b4d-479a-a010-639d91b06803" providerId="AD" clId="Web-{C7368F07-F392-E6EB-BDE9-A14C98ED44D2}" dt="2021-10-27T20:39:31.712" v="6" actId="20577"/>
      <pc:docMkLst>
        <pc:docMk/>
      </pc:docMkLst>
      <pc:sldChg chg="modSp">
        <pc:chgData name="René Heimsch ProSafety" userId="S::rene.heimsch_sturzsicherungen.ch#ext#@suissetec365.onmicrosoft.com::9ea7d29a-8b4d-479a-a010-639d91b06803" providerId="AD" clId="Web-{C7368F07-F392-E6EB-BDE9-A14C98ED44D2}" dt="2021-10-27T20:39:31.712" v="6" actId="20577"/>
        <pc:sldMkLst>
          <pc:docMk/>
          <pc:sldMk cId="898514532" sldId="271"/>
        </pc:sldMkLst>
        <pc:spChg chg="mod">
          <ac:chgData name="René Heimsch ProSafety" userId="S::rene.heimsch_sturzsicherungen.ch#ext#@suissetec365.onmicrosoft.com::9ea7d29a-8b4d-479a-a010-639d91b06803" providerId="AD" clId="Web-{C7368F07-F392-E6EB-BDE9-A14C98ED44D2}" dt="2021-10-27T20:39:31.712" v="6" actId="20577"/>
          <ac:spMkLst>
            <pc:docMk/>
            <pc:sldMk cId="898514532" sldId="271"/>
            <ac:spMk id="2" creationId="{16D11C80-893D-4177-BE56-0FD83E03C651}"/>
          </ac:spMkLst>
        </pc:spChg>
      </pc:sldChg>
    </pc:docChg>
  </pc:docChgLst>
  <pc:docChgLst>
    <pc:chgData name="René Heimsch ProSafety" userId="S::rene.heimsch_sturzsicherungen.ch#ext#@suissetec365.onmicrosoft.com::9ea7d29a-8b4d-479a-a010-639d91b06803" providerId="AD" clId="Web-{EA1E1A5A-2A37-FFF6-7D78-8BCD326D8FD7}"/>
    <pc:docChg chg="modSld">
      <pc:chgData name="René Heimsch ProSafety" userId="S::rene.heimsch_sturzsicherungen.ch#ext#@suissetec365.onmicrosoft.com::9ea7d29a-8b4d-479a-a010-639d91b06803" providerId="AD" clId="Web-{EA1E1A5A-2A37-FFF6-7D78-8BCD326D8FD7}" dt="2021-11-13T14:12:06.900" v="93"/>
      <pc:docMkLst>
        <pc:docMk/>
      </pc:docMkLst>
      <pc:sldChg chg="modNotes">
        <pc:chgData name="René Heimsch ProSafety" userId="S::rene.heimsch_sturzsicherungen.ch#ext#@suissetec365.onmicrosoft.com::9ea7d29a-8b4d-479a-a010-639d91b06803" providerId="AD" clId="Web-{EA1E1A5A-2A37-FFF6-7D78-8BCD326D8FD7}" dt="2021-11-13T14:12:06.900" v="93"/>
        <pc:sldMkLst>
          <pc:docMk/>
          <pc:sldMk cId="1364661941" sldId="287"/>
        </pc:sldMkLst>
      </pc:sldChg>
      <pc:sldChg chg="modNotes">
        <pc:chgData name="René Heimsch ProSafety" userId="S::rene.heimsch_sturzsicherungen.ch#ext#@suissetec365.onmicrosoft.com::9ea7d29a-8b4d-479a-a010-639d91b06803" providerId="AD" clId="Web-{EA1E1A5A-2A37-FFF6-7D78-8BCD326D8FD7}" dt="2021-11-13T14:11:07.164" v="88"/>
        <pc:sldMkLst>
          <pc:docMk/>
          <pc:sldMk cId="2323579182" sldId="288"/>
        </pc:sldMkLst>
      </pc:sldChg>
      <pc:sldChg chg="modNotes">
        <pc:chgData name="René Heimsch ProSafety" userId="S::rene.heimsch_sturzsicherungen.ch#ext#@suissetec365.onmicrosoft.com::9ea7d29a-8b4d-479a-a010-639d91b06803" providerId="AD" clId="Web-{EA1E1A5A-2A37-FFF6-7D78-8BCD326D8FD7}" dt="2021-11-13T14:03:08.325" v="66"/>
        <pc:sldMkLst>
          <pc:docMk/>
          <pc:sldMk cId="2582154053" sldId="289"/>
        </pc:sldMkLst>
      </pc:sldChg>
      <pc:sldChg chg="modNotes">
        <pc:chgData name="René Heimsch ProSafety" userId="S::rene.heimsch_sturzsicherungen.ch#ext#@suissetec365.onmicrosoft.com::9ea7d29a-8b4d-479a-a010-639d91b06803" providerId="AD" clId="Web-{EA1E1A5A-2A37-FFF6-7D78-8BCD326D8FD7}" dt="2021-11-13T14:10:24.913" v="84"/>
        <pc:sldMkLst>
          <pc:docMk/>
          <pc:sldMk cId="1566068932" sldId="290"/>
        </pc:sldMkLst>
      </pc:sldChg>
      <pc:sldChg chg="modNotes">
        <pc:chgData name="René Heimsch ProSafety" userId="S::rene.heimsch_sturzsicherungen.ch#ext#@suissetec365.onmicrosoft.com::9ea7d29a-8b4d-479a-a010-639d91b06803" providerId="AD" clId="Web-{EA1E1A5A-2A37-FFF6-7D78-8BCD326D8FD7}" dt="2021-11-13T14:10:15.022" v="81"/>
        <pc:sldMkLst>
          <pc:docMk/>
          <pc:sldMk cId="2637670676" sldId="291"/>
        </pc:sldMkLst>
      </pc:sldChg>
      <pc:sldChg chg="addSp modSp">
        <pc:chgData name="René Heimsch ProSafety" userId="S::rene.heimsch_sturzsicherungen.ch#ext#@suissetec365.onmicrosoft.com::9ea7d29a-8b4d-479a-a010-639d91b06803" providerId="AD" clId="Web-{EA1E1A5A-2A37-FFF6-7D78-8BCD326D8FD7}" dt="2021-11-13T13:38:42.354" v="22" actId="14100"/>
        <pc:sldMkLst>
          <pc:docMk/>
          <pc:sldMk cId="3550938933" sldId="295"/>
        </pc:sldMkLst>
        <pc:spChg chg="add mod">
          <ac:chgData name="René Heimsch ProSafety" userId="S::rene.heimsch_sturzsicherungen.ch#ext#@suissetec365.onmicrosoft.com::9ea7d29a-8b4d-479a-a010-639d91b06803" providerId="AD" clId="Web-{EA1E1A5A-2A37-FFF6-7D78-8BCD326D8FD7}" dt="2021-11-13T13:38:42.354" v="22" actId="14100"/>
          <ac:spMkLst>
            <pc:docMk/>
            <pc:sldMk cId="3550938933" sldId="295"/>
            <ac:spMk id="3" creationId="{F306A698-74D9-4A84-8488-A98B42EB3BC7}"/>
          </ac:spMkLst>
        </pc:spChg>
        <pc:picChg chg="mod">
          <ac:chgData name="René Heimsch ProSafety" userId="S::rene.heimsch_sturzsicherungen.ch#ext#@suissetec365.onmicrosoft.com::9ea7d29a-8b4d-479a-a010-639d91b06803" providerId="AD" clId="Web-{EA1E1A5A-2A37-FFF6-7D78-8BCD326D8FD7}" dt="2021-11-13T13:36:53.149" v="0" actId="1076"/>
          <ac:picMkLst>
            <pc:docMk/>
            <pc:sldMk cId="3550938933" sldId="295"/>
            <ac:picMk id="2" creationId="{7B74F879-8304-4EFC-95F9-F77DB5BFA2E4}"/>
          </ac:picMkLst>
        </pc:picChg>
      </pc:sldChg>
      <pc:sldChg chg="modNotes">
        <pc:chgData name="René Heimsch ProSafety" userId="S::rene.heimsch_sturzsicherungen.ch#ext#@suissetec365.onmicrosoft.com::9ea7d29a-8b4d-479a-a010-639d91b06803" providerId="AD" clId="Web-{EA1E1A5A-2A37-FFF6-7D78-8BCD326D8FD7}" dt="2021-11-13T14:01:29.745" v="62"/>
        <pc:sldMkLst>
          <pc:docMk/>
          <pc:sldMk cId="563740425" sldId="298"/>
        </pc:sldMkLst>
      </pc:sldChg>
      <pc:sldChg chg="addSp modSp">
        <pc:chgData name="René Heimsch ProSafety" userId="S::rene.heimsch_sturzsicherungen.ch#ext#@suissetec365.onmicrosoft.com::9ea7d29a-8b4d-479a-a010-639d91b06803" providerId="AD" clId="Web-{EA1E1A5A-2A37-FFF6-7D78-8BCD326D8FD7}" dt="2021-11-13T13:39:33.027" v="28" actId="20577"/>
        <pc:sldMkLst>
          <pc:docMk/>
          <pc:sldMk cId="1207158498" sldId="300"/>
        </pc:sldMkLst>
        <pc:spChg chg="add mod">
          <ac:chgData name="René Heimsch ProSafety" userId="S::rene.heimsch_sturzsicherungen.ch#ext#@suissetec365.onmicrosoft.com::9ea7d29a-8b4d-479a-a010-639d91b06803" providerId="AD" clId="Web-{EA1E1A5A-2A37-FFF6-7D78-8BCD326D8FD7}" dt="2021-11-13T13:39:33.027" v="28" actId="20577"/>
          <ac:spMkLst>
            <pc:docMk/>
            <pc:sldMk cId="1207158498" sldId="300"/>
            <ac:spMk id="3" creationId="{41F59C84-09C8-4EA7-8A5E-A520DABF76DC}"/>
          </ac:spMkLst>
        </pc:spChg>
      </pc:sldChg>
      <pc:sldChg chg="addSp modSp">
        <pc:chgData name="René Heimsch ProSafety" userId="S::rene.heimsch_sturzsicherungen.ch#ext#@suissetec365.onmicrosoft.com::9ea7d29a-8b4d-479a-a010-639d91b06803" providerId="AD" clId="Web-{EA1E1A5A-2A37-FFF6-7D78-8BCD326D8FD7}" dt="2021-11-13T13:39:53.700" v="30" actId="1076"/>
        <pc:sldMkLst>
          <pc:docMk/>
          <pc:sldMk cId="1320158578" sldId="304"/>
        </pc:sldMkLst>
        <pc:spChg chg="add mod">
          <ac:chgData name="René Heimsch ProSafety" userId="S::rene.heimsch_sturzsicherungen.ch#ext#@suissetec365.onmicrosoft.com::9ea7d29a-8b4d-479a-a010-639d91b06803" providerId="AD" clId="Web-{EA1E1A5A-2A37-FFF6-7D78-8BCD326D8FD7}" dt="2021-11-13T13:39:53.700" v="30" actId="1076"/>
          <ac:spMkLst>
            <pc:docMk/>
            <pc:sldMk cId="1320158578" sldId="304"/>
            <ac:spMk id="2" creationId="{8CC6C37D-0B3B-4EFE-9032-15D68DB139E1}"/>
          </ac:spMkLst>
        </pc:spChg>
      </pc:sldChg>
      <pc:sldChg chg="addSp modSp">
        <pc:chgData name="René Heimsch ProSafety" userId="S::rene.heimsch_sturzsicherungen.ch#ext#@suissetec365.onmicrosoft.com::9ea7d29a-8b4d-479a-a010-639d91b06803" providerId="AD" clId="Web-{EA1E1A5A-2A37-FFF6-7D78-8BCD326D8FD7}" dt="2021-11-13T13:40:00.872" v="32" actId="1076"/>
        <pc:sldMkLst>
          <pc:docMk/>
          <pc:sldMk cId="1095858737" sldId="305"/>
        </pc:sldMkLst>
        <pc:spChg chg="add mod">
          <ac:chgData name="René Heimsch ProSafety" userId="S::rene.heimsch_sturzsicherungen.ch#ext#@suissetec365.onmicrosoft.com::9ea7d29a-8b4d-479a-a010-639d91b06803" providerId="AD" clId="Web-{EA1E1A5A-2A37-FFF6-7D78-8BCD326D8FD7}" dt="2021-11-13T13:40:00.872" v="32" actId="1076"/>
          <ac:spMkLst>
            <pc:docMk/>
            <pc:sldMk cId="1095858737" sldId="305"/>
            <ac:spMk id="2" creationId="{1D44DFDE-98A8-46FA-943B-5FE4265F710E}"/>
          </ac:spMkLst>
        </pc:spChg>
      </pc:sldChg>
      <pc:sldChg chg="addSp modSp">
        <pc:chgData name="René Heimsch ProSafety" userId="S::rene.heimsch_sturzsicherungen.ch#ext#@suissetec365.onmicrosoft.com::9ea7d29a-8b4d-479a-a010-639d91b06803" providerId="AD" clId="Web-{EA1E1A5A-2A37-FFF6-7D78-8BCD326D8FD7}" dt="2021-11-13T13:40:07.528" v="34" actId="1076"/>
        <pc:sldMkLst>
          <pc:docMk/>
          <pc:sldMk cId="3671505612" sldId="306"/>
        </pc:sldMkLst>
        <pc:spChg chg="add mod">
          <ac:chgData name="René Heimsch ProSafety" userId="S::rene.heimsch_sturzsicherungen.ch#ext#@suissetec365.onmicrosoft.com::9ea7d29a-8b4d-479a-a010-639d91b06803" providerId="AD" clId="Web-{EA1E1A5A-2A37-FFF6-7D78-8BCD326D8FD7}" dt="2021-11-13T13:40:07.528" v="34" actId="1076"/>
          <ac:spMkLst>
            <pc:docMk/>
            <pc:sldMk cId="3671505612" sldId="306"/>
            <ac:spMk id="2" creationId="{A6EF7860-8D27-4EFB-A1EC-C2FCFB6093EB}"/>
          </ac:spMkLst>
        </pc:spChg>
      </pc:sldChg>
      <pc:sldChg chg="addSp modSp">
        <pc:chgData name="René Heimsch ProSafety" userId="S::rene.heimsch_sturzsicherungen.ch#ext#@suissetec365.onmicrosoft.com::9ea7d29a-8b4d-479a-a010-639d91b06803" providerId="AD" clId="Web-{EA1E1A5A-2A37-FFF6-7D78-8BCD326D8FD7}" dt="2021-11-13T13:40:16.794" v="36" actId="1076"/>
        <pc:sldMkLst>
          <pc:docMk/>
          <pc:sldMk cId="714695577" sldId="307"/>
        </pc:sldMkLst>
        <pc:spChg chg="add mod">
          <ac:chgData name="René Heimsch ProSafety" userId="S::rene.heimsch_sturzsicherungen.ch#ext#@suissetec365.onmicrosoft.com::9ea7d29a-8b4d-479a-a010-639d91b06803" providerId="AD" clId="Web-{EA1E1A5A-2A37-FFF6-7D78-8BCD326D8FD7}" dt="2021-11-13T13:40:16.794" v="36" actId="1076"/>
          <ac:spMkLst>
            <pc:docMk/>
            <pc:sldMk cId="714695577" sldId="307"/>
            <ac:spMk id="2" creationId="{FB611F8D-74B4-439A-B72D-AC8BC10E9B15}"/>
          </ac:spMkLst>
        </pc:spChg>
      </pc:sldChg>
      <pc:sldChg chg="addSp modSp">
        <pc:chgData name="René Heimsch ProSafety" userId="S::rene.heimsch_sturzsicherungen.ch#ext#@suissetec365.onmicrosoft.com::9ea7d29a-8b4d-479a-a010-639d91b06803" providerId="AD" clId="Web-{EA1E1A5A-2A37-FFF6-7D78-8BCD326D8FD7}" dt="2021-11-13T13:40:41.341" v="38" actId="1076"/>
        <pc:sldMkLst>
          <pc:docMk/>
          <pc:sldMk cId="1734614549" sldId="310"/>
        </pc:sldMkLst>
        <pc:spChg chg="add mod">
          <ac:chgData name="René Heimsch ProSafety" userId="S::rene.heimsch_sturzsicherungen.ch#ext#@suissetec365.onmicrosoft.com::9ea7d29a-8b4d-479a-a010-639d91b06803" providerId="AD" clId="Web-{EA1E1A5A-2A37-FFF6-7D78-8BCD326D8FD7}" dt="2021-11-13T13:40:41.341" v="38" actId="1076"/>
          <ac:spMkLst>
            <pc:docMk/>
            <pc:sldMk cId="1734614549" sldId="310"/>
            <ac:spMk id="2" creationId="{BDFA3BBE-B0E6-4B5E-92FD-0F4C2A50F69E}"/>
          </ac:spMkLst>
        </pc:spChg>
      </pc:sldChg>
      <pc:sldChg chg="addSp modSp">
        <pc:chgData name="René Heimsch ProSafety" userId="S::rene.heimsch_sturzsicherungen.ch#ext#@suissetec365.onmicrosoft.com::9ea7d29a-8b4d-479a-a010-639d91b06803" providerId="AD" clId="Web-{EA1E1A5A-2A37-FFF6-7D78-8BCD326D8FD7}" dt="2021-11-13T14:05:00.624" v="72" actId="20577"/>
        <pc:sldMkLst>
          <pc:docMk/>
          <pc:sldMk cId="3438584458" sldId="311"/>
        </pc:sldMkLst>
        <pc:spChg chg="add mod">
          <ac:chgData name="René Heimsch ProSafety" userId="S::rene.heimsch_sturzsicherungen.ch#ext#@suissetec365.onmicrosoft.com::9ea7d29a-8b4d-479a-a010-639d91b06803" providerId="AD" clId="Web-{EA1E1A5A-2A37-FFF6-7D78-8BCD326D8FD7}" dt="2021-11-13T13:40:48.576" v="40" actId="1076"/>
          <ac:spMkLst>
            <pc:docMk/>
            <pc:sldMk cId="3438584458" sldId="311"/>
            <ac:spMk id="2" creationId="{ECE26C97-092B-4A70-8B1E-732095B4EB52}"/>
          </ac:spMkLst>
        </pc:spChg>
        <pc:spChg chg="mod">
          <ac:chgData name="René Heimsch ProSafety" userId="S::rene.heimsch_sturzsicherungen.ch#ext#@suissetec365.onmicrosoft.com::9ea7d29a-8b4d-479a-a010-639d91b06803" providerId="AD" clId="Web-{EA1E1A5A-2A37-FFF6-7D78-8BCD326D8FD7}" dt="2021-11-13T14:05:00.624" v="72" actId="20577"/>
          <ac:spMkLst>
            <pc:docMk/>
            <pc:sldMk cId="3438584458" sldId="311"/>
            <ac:spMk id="7" creationId="{026673C6-A359-425E-8627-510F0118B404}"/>
          </ac:spMkLst>
        </pc:spChg>
      </pc:sldChg>
      <pc:sldChg chg="addSp modSp modNotes">
        <pc:chgData name="René Heimsch ProSafety" userId="S::rene.heimsch_sturzsicherungen.ch#ext#@suissetec365.onmicrosoft.com::9ea7d29a-8b4d-479a-a010-639d91b06803" providerId="AD" clId="Web-{EA1E1A5A-2A37-FFF6-7D78-8BCD326D8FD7}" dt="2021-11-13T14:09:02.177" v="74"/>
        <pc:sldMkLst>
          <pc:docMk/>
          <pc:sldMk cId="4004064832" sldId="316"/>
        </pc:sldMkLst>
        <pc:spChg chg="add mod">
          <ac:chgData name="René Heimsch ProSafety" userId="S::rene.heimsch_sturzsicherungen.ch#ext#@suissetec365.onmicrosoft.com::9ea7d29a-8b4d-479a-a010-639d91b06803" providerId="AD" clId="Web-{EA1E1A5A-2A37-FFF6-7D78-8BCD326D8FD7}" dt="2021-11-13T13:42:28.609" v="51" actId="1076"/>
          <ac:spMkLst>
            <pc:docMk/>
            <pc:sldMk cId="4004064832" sldId="316"/>
            <ac:spMk id="2" creationId="{570C596D-413A-4325-8E2E-5372CDFFAA50}"/>
          </ac:spMkLst>
        </pc:spChg>
      </pc:sldChg>
      <pc:sldChg chg="addSp modSp modNotes">
        <pc:chgData name="René Heimsch ProSafety" userId="S::rene.heimsch_sturzsicherungen.ch#ext#@suissetec365.onmicrosoft.com::9ea7d29a-8b4d-479a-a010-639d91b06803" providerId="AD" clId="Web-{EA1E1A5A-2A37-FFF6-7D78-8BCD326D8FD7}" dt="2021-11-13T14:09:14.239" v="77"/>
        <pc:sldMkLst>
          <pc:docMk/>
          <pc:sldMk cId="3834926995" sldId="317"/>
        </pc:sldMkLst>
        <pc:spChg chg="add mod">
          <ac:chgData name="René Heimsch ProSafety" userId="S::rene.heimsch_sturzsicherungen.ch#ext#@suissetec365.onmicrosoft.com::9ea7d29a-8b4d-479a-a010-639d91b06803" providerId="AD" clId="Web-{EA1E1A5A-2A37-FFF6-7D78-8BCD326D8FD7}" dt="2021-11-13T13:42:10.093" v="48" actId="1076"/>
          <ac:spMkLst>
            <pc:docMk/>
            <pc:sldMk cId="3834926995" sldId="317"/>
            <ac:spMk id="3" creationId="{CEDED3FC-3D47-47DE-8034-2E7CBD7C5C49}"/>
          </ac:spMkLst>
        </pc:spChg>
      </pc:sldChg>
      <pc:sldChg chg="addSp modSp">
        <pc:chgData name="René Heimsch ProSafety" userId="S::rene.heimsch_sturzsicherungen.ch#ext#@suissetec365.onmicrosoft.com::9ea7d29a-8b4d-479a-a010-639d91b06803" providerId="AD" clId="Web-{EA1E1A5A-2A37-FFF6-7D78-8BCD326D8FD7}" dt="2021-11-13T13:41:05.639" v="42" actId="1076"/>
        <pc:sldMkLst>
          <pc:docMk/>
          <pc:sldMk cId="490918680" sldId="324"/>
        </pc:sldMkLst>
        <pc:spChg chg="add mod">
          <ac:chgData name="René Heimsch ProSafety" userId="S::rene.heimsch_sturzsicherungen.ch#ext#@suissetec365.onmicrosoft.com::9ea7d29a-8b4d-479a-a010-639d91b06803" providerId="AD" clId="Web-{EA1E1A5A-2A37-FFF6-7D78-8BCD326D8FD7}" dt="2021-11-13T13:41:05.639" v="42" actId="1076"/>
          <ac:spMkLst>
            <pc:docMk/>
            <pc:sldMk cId="490918680" sldId="324"/>
            <ac:spMk id="3" creationId="{67C608BE-AF8F-498E-8ED2-CC95A4D41132}"/>
          </ac:spMkLst>
        </pc:spChg>
      </pc:sldChg>
      <pc:sldChg chg="addSp modSp">
        <pc:chgData name="René Heimsch ProSafety" userId="S::rene.heimsch_sturzsicherungen.ch#ext#@suissetec365.onmicrosoft.com::9ea7d29a-8b4d-479a-a010-639d91b06803" providerId="AD" clId="Web-{EA1E1A5A-2A37-FFF6-7D78-8BCD326D8FD7}" dt="2021-11-13T13:41:13.358" v="44" actId="1076"/>
        <pc:sldMkLst>
          <pc:docMk/>
          <pc:sldMk cId="3259100802" sldId="325"/>
        </pc:sldMkLst>
        <pc:spChg chg="add mod">
          <ac:chgData name="René Heimsch ProSafety" userId="S::rene.heimsch_sturzsicherungen.ch#ext#@suissetec365.onmicrosoft.com::9ea7d29a-8b4d-479a-a010-639d91b06803" providerId="AD" clId="Web-{EA1E1A5A-2A37-FFF6-7D78-8BCD326D8FD7}" dt="2021-11-13T13:41:13.358" v="44" actId="1076"/>
          <ac:spMkLst>
            <pc:docMk/>
            <pc:sldMk cId="3259100802" sldId="325"/>
            <ac:spMk id="2" creationId="{F353ACE6-5D42-4471-B308-80E8CE8C9DCE}"/>
          </ac:spMkLst>
        </pc:spChg>
      </pc:sldChg>
    </pc:docChg>
  </pc:docChgLst>
  <pc:docChgLst>
    <pc:chgData name="René Heimsch ProSafety" userId="S::rene.heimsch_sturzsicherungen.ch#ext#@suissetec365.onmicrosoft.com::9ea7d29a-8b4d-479a-a010-639d91b06803" providerId="AD" clId="Web-{F42B7114-0206-0624-779F-F3542221887E}"/>
    <pc:docChg chg="addSld modSld sldOrd">
      <pc:chgData name="René Heimsch ProSafety" userId="S::rene.heimsch_sturzsicherungen.ch#ext#@suissetec365.onmicrosoft.com::9ea7d29a-8b4d-479a-a010-639d91b06803" providerId="AD" clId="Web-{F42B7114-0206-0624-779F-F3542221887E}" dt="2021-10-27T20:27:03.420" v="817" actId="20577"/>
      <pc:docMkLst>
        <pc:docMk/>
      </pc:docMkLst>
      <pc:sldChg chg="addSp delSp modSp">
        <pc:chgData name="René Heimsch ProSafety" userId="S::rene.heimsch_sturzsicherungen.ch#ext#@suissetec365.onmicrosoft.com::9ea7d29a-8b4d-479a-a010-639d91b06803" providerId="AD" clId="Web-{F42B7114-0206-0624-779F-F3542221887E}" dt="2021-10-27T18:48:51.590" v="15" actId="1076"/>
        <pc:sldMkLst>
          <pc:docMk/>
          <pc:sldMk cId="3550938933" sldId="295"/>
        </pc:sldMkLst>
        <pc:picChg chg="add mod">
          <ac:chgData name="René Heimsch ProSafety" userId="S::rene.heimsch_sturzsicherungen.ch#ext#@suissetec365.onmicrosoft.com::9ea7d29a-8b4d-479a-a010-639d91b06803" providerId="AD" clId="Web-{F42B7114-0206-0624-779F-F3542221887E}" dt="2021-10-27T18:48:51.590" v="15" actId="1076"/>
          <ac:picMkLst>
            <pc:docMk/>
            <pc:sldMk cId="3550938933" sldId="295"/>
            <ac:picMk id="2" creationId="{7B74F879-8304-4EFC-95F9-F77DB5BFA2E4}"/>
          </ac:picMkLst>
        </pc:picChg>
        <pc:picChg chg="del">
          <ac:chgData name="René Heimsch ProSafety" userId="S::rene.heimsch_sturzsicherungen.ch#ext#@suissetec365.onmicrosoft.com::9ea7d29a-8b4d-479a-a010-639d91b06803" providerId="AD" clId="Web-{F42B7114-0206-0624-779F-F3542221887E}" dt="2021-10-27T18:48:39.152" v="12"/>
          <ac:picMkLst>
            <pc:docMk/>
            <pc:sldMk cId="3550938933" sldId="295"/>
            <ac:picMk id="4" creationId="{7F70A2CC-21CD-44BD-B70C-16C419D0C57F}"/>
          </ac:picMkLst>
        </pc:picChg>
      </pc:sldChg>
      <pc:sldChg chg="addSp delSp modSp">
        <pc:chgData name="René Heimsch ProSafety" userId="S::rene.heimsch_sturzsicherungen.ch#ext#@suissetec365.onmicrosoft.com::9ea7d29a-8b4d-479a-a010-639d91b06803" providerId="AD" clId="Web-{F42B7114-0206-0624-779F-F3542221887E}" dt="2021-10-27T18:55:38.302" v="26" actId="1076"/>
        <pc:sldMkLst>
          <pc:docMk/>
          <pc:sldMk cId="1619946314" sldId="297"/>
        </pc:sldMkLst>
        <pc:picChg chg="add mod">
          <ac:chgData name="René Heimsch ProSafety" userId="S::rene.heimsch_sturzsicherungen.ch#ext#@suissetec365.onmicrosoft.com::9ea7d29a-8b4d-479a-a010-639d91b06803" providerId="AD" clId="Web-{F42B7114-0206-0624-779F-F3542221887E}" dt="2021-10-27T18:55:34.036" v="25" actId="1076"/>
          <ac:picMkLst>
            <pc:docMk/>
            <pc:sldMk cId="1619946314" sldId="297"/>
            <ac:picMk id="2" creationId="{564D21E9-7A2C-49E1-A6ED-512FC4ED2E5C}"/>
          </ac:picMkLst>
        </pc:picChg>
        <pc:picChg chg="del">
          <ac:chgData name="René Heimsch ProSafety" userId="S::rene.heimsch_sturzsicherungen.ch#ext#@suissetec365.onmicrosoft.com::9ea7d29a-8b4d-479a-a010-639d91b06803" providerId="AD" clId="Web-{F42B7114-0206-0624-779F-F3542221887E}" dt="2021-10-27T18:53:03.033" v="17"/>
          <ac:picMkLst>
            <pc:docMk/>
            <pc:sldMk cId="1619946314" sldId="297"/>
            <ac:picMk id="3" creationId="{F10E58A8-BDF1-434D-8F30-BAEA41A491BF}"/>
          </ac:picMkLst>
        </pc:picChg>
        <pc:picChg chg="add mod">
          <ac:chgData name="René Heimsch ProSafety" userId="S::rene.heimsch_sturzsicherungen.ch#ext#@suissetec365.onmicrosoft.com::9ea7d29a-8b4d-479a-a010-639d91b06803" providerId="AD" clId="Web-{F42B7114-0206-0624-779F-F3542221887E}" dt="2021-10-27T18:55:38.302" v="26" actId="1076"/>
          <ac:picMkLst>
            <pc:docMk/>
            <pc:sldMk cId="1619946314" sldId="297"/>
            <ac:picMk id="4" creationId="{A729B298-B0A7-455C-95DB-5682A0848BF8}"/>
          </ac:picMkLst>
        </pc:picChg>
      </pc:sldChg>
      <pc:sldChg chg="addSp delSp modSp">
        <pc:chgData name="René Heimsch ProSafety" userId="S::rene.heimsch_sturzsicherungen.ch#ext#@suissetec365.onmicrosoft.com::9ea7d29a-8b4d-479a-a010-639d91b06803" providerId="AD" clId="Web-{F42B7114-0206-0624-779F-F3542221887E}" dt="2021-10-27T19:00:48.012" v="31" actId="1076"/>
        <pc:sldMkLst>
          <pc:docMk/>
          <pc:sldMk cId="1207158498" sldId="300"/>
        </pc:sldMkLst>
        <pc:picChg chg="add mod">
          <ac:chgData name="René Heimsch ProSafety" userId="S::rene.heimsch_sturzsicherungen.ch#ext#@suissetec365.onmicrosoft.com::9ea7d29a-8b4d-479a-a010-639d91b06803" providerId="AD" clId="Web-{F42B7114-0206-0624-779F-F3542221887E}" dt="2021-10-27T19:00:48.012" v="31" actId="1076"/>
          <ac:picMkLst>
            <pc:docMk/>
            <pc:sldMk cId="1207158498" sldId="300"/>
            <ac:picMk id="2" creationId="{21023C84-7CFB-45F4-86E7-358D3BE39D5A}"/>
          </ac:picMkLst>
        </pc:picChg>
        <pc:picChg chg="del">
          <ac:chgData name="René Heimsch ProSafety" userId="S::rene.heimsch_sturzsicherungen.ch#ext#@suissetec365.onmicrosoft.com::9ea7d29a-8b4d-479a-a010-639d91b06803" providerId="AD" clId="Web-{F42B7114-0206-0624-779F-F3542221887E}" dt="2021-10-27T19:00:27.699" v="28"/>
          <ac:picMkLst>
            <pc:docMk/>
            <pc:sldMk cId="1207158498" sldId="300"/>
            <ac:picMk id="3" creationId="{F10E58A8-BDF1-434D-8F30-BAEA41A491BF}"/>
          </ac:picMkLst>
        </pc:picChg>
      </pc:sldChg>
      <pc:sldChg chg="addSp delSp modSp">
        <pc:chgData name="René Heimsch ProSafety" userId="S::rene.heimsch_sturzsicherungen.ch#ext#@suissetec365.onmicrosoft.com::9ea7d29a-8b4d-479a-a010-639d91b06803" providerId="AD" clId="Web-{F42B7114-0206-0624-779F-F3542221887E}" dt="2021-10-27T18:17:50.705" v="10" actId="14100"/>
        <pc:sldMkLst>
          <pc:docMk/>
          <pc:sldMk cId="3247130486" sldId="302"/>
        </pc:sldMkLst>
        <pc:picChg chg="add del mod">
          <ac:chgData name="René Heimsch ProSafety" userId="S::rene.heimsch_sturzsicherungen.ch#ext#@suissetec365.onmicrosoft.com::9ea7d29a-8b4d-479a-a010-639d91b06803" providerId="AD" clId="Web-{F42B7114-0206-0624-779F-F3542221887E}" dt="2021-10-27T18:17:10.548" v="6"/>
          <ac:picMkLst>
            <pc:docMk/>
            <pc:sldMk cId="3247130486" sldId="302"/>
            <ac:picMk id="2" creationId="{AE9483B0-AD13-46AC-8196-7EC3A3A5EE0C}"/>
          </ac:picMkLst>
        </pc:picChg>
        <pc:picChg chg="del mod">
          <ac:chgData name="René Heimsch ProSafety" userId="S::rene.heimsch_sturzsicherungen.ch#ext#@suissetec365.onmicrosoft.com::9ea7d29a-8b4d-479a-a010-639d91b06803" providerId="AD" clId="Web-{F42B7114-0206-0624-779F-F3542221887E}" dt="2021-10-27T17:58:24.679" v="1"/>
          <ac:picMkLst>
            <pc:docMk/>
            <pc:sldMk cId="3247130486" sldId="302"/>
            <ac:picMk id="3" creationId="{F10E58A8-BDF1-434D-8F30-BAEA41A491BF}"/>
          </ac:picMkLst>
        </pc:picChg>
        <pc:picChg chg="add mod">
          <ac:chgData name="René Heimsch ProSafety" userId="S::rene.heimsch_sturzsicherungen.ch#ext#@suissetec365.onmicrosoft.com::9ea7d29a-8b4d-479a-a010-639d91b06803" providerId="AD" clId="Web-{F42B7114-0206-0624-779F-F3542221887E}" dt="2021-10-27T18:17:50.705" v="10" actId="14100"/>
          <ac:picMkLst>
            <pc:docMk/>
            <pc:sldMk cId="3247130486" sldId="302"/>
            <ac:picMk id="4" creationId="{3BE6810E-0F4C-40D1-8635-CF609573D4A8}"/>
          </ac:picMkLst>
        </pc:picChg>
      </pc:sldChg>
      <pc:sldChg chg="addSp delSp modSp">
        <pc:chgData name="René Heimsch ProSafety" userId="S::rene.heimsch_sturzsicherungen.ch#ext#@suissetec365.onmicrosoft.com::9ea7d29a-8b4d-479a-a010-639d91b06803" providerId="AD" clId="Web-{F42B7114-0206-0624-779F-F3542221887E}" dt="2021-10-27T19:13:40.283" v="41" actId="1076"/>
        <pc:sldMkLst>
          <pc:docMk/>
          <pc:sldMk cId="1320158578" sldId="304"/>
        </pc:sldMkLst>
        <pc:spChg chg="mod">
          <ac:chgData name="René Heimsch ProSafety" userId="S::rene.heimsch_sturzsicherungen.ch#ext#@suissetec365.onmicrosoft.com::9ea7d29a-8b4d-479a-a010-639d91b06803" providerId="AD" clId="Web-{F42B7114-0206-0624-779F-F3542221887E}" dt="2021-10-27T18:03:12.732" v="5" actId="20577"/>
          <ac:spMkLst>
            <pc:docMk/>
            <pc:sldMk cId="1320158578" sldId="304"/>
            <ac:spMk id="7" creationId="{026673C6-A359-425E-8627-510F0118B404}"/>
          </ac:spMkLst>
        </pc:spChg>
        <pc:picChg chg="add del mod">
          <ac:chgData name="René Heimsch ProSafety" userId="S::rene.heimsch_sturzsicherungen.ch#ext#@suissetec365.onmicrosoft.com::9ea7d29a-8b4d-479a-a010-639d91b06803" providerId="AD" clId="Web-{F42B7114-0206-0624-779F-F3542221887E}" dt="2021-10-27T19:13:26.783" v="38"/>
          <ac:picMkLst>
            <pc:docMk/>
            <pc:sldMk cId="1320158578" sldId="304"/>
            <ac:picMk id="2" creationId="{37C5E61F-70FB-4502-BBAB-0CAE719855DF}"/>
          </ac:picMkLst>
        </pc:picChg>
        <pc:picChg chg="del">
          <ac:chgData name="René Heimsch ProSafety" userId="S::rene.heimsch_sturzsicherungen.ch#ext#@suissetec365.onmicrosoft.com::9ea7d29a-8b4d-479a-a010-639d91b06803" providerId="AD" clId="Web-{F42B7114-0206-0624-779F-F3542221887E}" dt="2021-10-27T19:08:23.899" v="32"/>
          <ac:picMkLst>
            <pc:docMk/>
            <pc:sldMk cId="1320158578" sldId="304"/>
            <ac:picMk id="3" creationId="{F10E58A8-BDF1-434D-8F30-BAEA41A491BF}"/>
          </ac:picMkLst>
        </pc:picChg>
        <pc:picChg chg="add mod">
          <ac:chgData name="René Heimsch ProSafety" userId="S::rene.heimsch_sturzsicherungen.ch#ext#@suissetec365.onmicrosoft.com::9ea7d29a-8b4d-479a-a010-639d91b06803" providerId="AD" clId="Web-{F42B7114-0206-0624-779F-F3542221887E}" dt="2021-10-27T19:13:40.283" v="41" actId="1076"/>
          <ac:picMkLst>
            <pc:docMk/>
            <pc:sldMk cId="1320158578" sldId="304"/>
            <ac:picMk id="4" creationId="{3D7C9C43-3713-4057-B117-C9F041BE54ED}"/>
          </ac:picMkLst>
        </pc:picChg>
      </pc:sldChg>
      <pc:sldChg chg="addSp delSp modSp add replId">
        <pc:chgData name="René Heimsch ProSafety" userId="S::rene.heimsch_sturzsicherungen.ch#ext#@suissetec365.onmicrosoft.com::9ea7d29a-8b4d-479a-a010-639d91b06803" providerId="AD" clId="Web-{F42B7114-0206-0624-779F-F3542221887E}" dt="2021-10-27T19:34:26.295" v="169"/>
        <pc:sldMkLst>
          <pc:docMk/>
          <pc:sldMk cId="1095858737" sldId="305"/>
        </pc:sldMkLst>
        <pc:spChg chg="mod">
          <ac:chgData name="René Heimsch ProSafety" userId="S::rene.heimsch_sturzsicherungen.ch#ext#@suissetec365.onmicrosoft.com::9ea7d29a-8b4d-479a-a010-639d91b06803" providerId="AD" clId="Web-{F42B7114-0206-0624-779F-F3542221887E}" dt="2021-10-27T19:34:20.092" v="167" actId="20577"/>
          <ac:spMkLst>
            <pc:docMk/>
            <pc:sldMk cId="1095858737" sldId="305"/>
            <ac:spMk id="7" creationId="{026673C6-A359-425E-8627-510F0118B404}"/>
          </ac:spMkLst>
        </pc:spChg>
        <pc:spChg chg="mod">
          <ac:chgData name="René Heimsch ProSafety" userId="S::rene.heimsch_sturzsicherungen.ch#ext#@suissetec365.onmicrosoft.com::9ea7d29a-8b4d-479a-a010-639d91b06803" providerId="AD" clId="Web-{F42B7114-0206-0624-779F-F3542221887E}" dt="2021-10-27T19:27:42.880" v="59" actId="20577"/>
          <ac:spMkLst>
            <pc:docMk/>
            <pc:sldMk cId="1095858737" sldId="305"/>
            <ac:spMk id="9" creationId="{3AF18891-25DF-4956-906E-F3C406C318E6}"/>
          </ac:spMkLst>
        </pc:spChg>
        <pc:picChg chg="add">
          <ac:chgData name="René Heimsch ProSafety" userId="S::rene.heimsch_sturzsicherungen.ch#ext#@suissetec365.onmicrosoft.com::9ea7d29a-8b4d-479a-a010-639d91b06803" providerId="AD" clId="Web-{F42B7114-0206-0624-779F-F3542221887E}" dt="2021-10-27T19:34:26.295" v="169"/>
          <ac:picMkLst>
            <pc:docMk/>
            <pc:sldMk cId="1095858737" sldId="305"/>
            <ac:picMk id="2" creationId="{25CE714F-D36A-4CBE-B6B2-CCFFBE10AF13}"/>
          </ac:picMkLst>
        </pc:picChg>
        <pc:picChg chg="del">
          <ac:chgData name="René Heimsch ProSafety" userId="S::rene.heimsch_sturzsicherungen.ch#ext#@suissetec365.onmicrosoft.com::9ea7d29a-8b4d-479a-a010-639d91b06803" providerId="AD" clId="Web-{F42B7114-0206-0624-779F-F3542221887E}" dt="2021-10-27T19:34:25.811" v="168"/>
          <ac:picMkLst>
            <pc:docMk/>
            <pc:sldMk cId="1095858737" sldId="305"/>
            <ac:picMk id="4" creationId="{3D7C9C43-3713-4057-B117-C9F041BE54ED}"/>
          </ac:picMkLst>
        </pc:picChg>
      </pc:sldChg>
      <pc:sldChg chg="addSp delSp modSp add replId">
        <pc:chgData name="René Heimsch ProSafety" userId="S::rene.heimsch_sturzsicherungen.ch#ext#@suissetec365.onmicrosoft.com::9ea7d29a-8b4d-479a-a010-639d91b06803" providerId="AD" clId="Web-{F42B7114-0206-0624-779F-F3542221887E}" dt="2021-10-27T19:38:12.378" v="226" actId="20577"/>
        <pc:sldMkLst>
          <pc:docMk/>
          <pc:sldMk cId="3671505612" sldId="306"/>
        </pc:sldMkLst>
        <pc:spChg chg="mod">
          <ac:chgData name="René Heimsch ProSafety" userId="S::rene.heimsch_sturzsicherungen.ch#ext#@suissetec365.onmicrosoft.com::9ea7d29a-8b4d-479a-a010-639d91b06803" providerId="AD" clId="Web-{F42B7114-0206-0624-779F-F3542221887E}" dt="2021-10-27T19:38:12.378" v="226" actId="20577"/>
          <ac:spMkLst>
            <pc:docMk/>
            <pc:sldMk cId="3671505612" sldId="306"/>
            <ac:spMk id="7" creationId="{026673C6-A359-425E-8627-510F0118B404}"/>
          </ac:spMkLst>
        </pc:spChg>
        <pc:spChg chg="mod">
          <ac:chgData name="René Heimsch ProSafety" userId="S::rene.heimsch_sturzsicherungen.ch#ext#@suissetec365.onmicrosoft.com::9ea7d29a-8b4d-479a-a010-639d91b06803" providerId="AD" clId="Web-{F42B7114-0206-0624-779F-F3542221887E}" dt="2021-10-27T19:36:24.048" v="190" actId="20577"/>
          <ac:spMkLst>
            <pc:docMk/>
            <pc:sldMk cId="3671505612" sldId="306"/>
            <ac:spMk id="9" creationId="{3AF18891-25DF-4956-906E-F3C406C318E6}"/>
          </ac:spMkLst>
        </pc:spChg>
        <pc:spChg chg="mod">
          <ac:chgData name="René Heimsch ProSafety" userId="S::rene.heimsch_sturzsicherungen.ch#ext#@suissetec365.onmicrosoft.com::9ea7d29a-8b4d-479a-a010-639d91b06803" providerId="AD" clId="Web-{F42B7114-0206-0624-779F-F3542221887E}" dt="2021-10-27T19:36:41.142" v="193" actId="20577"/>
          <ac:spMkLst>
            <pc:docMk/>
            <pc:sldMk cId="3671505612" sldId="306"/>
            <ac:spMk id="10" creationId="{A43ADBE0-B525-4E74-8492-48DAD1E38D71}"/>
          </ac:spMkLst>
        </pc:spChg>
        <pc:picChg chg="add del">
          <ac:chgData name="René Heimsch ProSafety" userId="S::rene.heimsch_sturzsicherungen.ch#ext#@suissetec365.onmicrosoft.com::9ea7d29a-8b4d-479a-a010-639d91b06803" providerId="AD" clId="Web-{F42B7114-0206-0624-779F-F3542221887E}" dt="2021-10-27T19:37:57.519" v="222"/>
          <ac:picMkLst>
            <pc:docMk/>
            <pc:sldMk cId="3671505612" sldId="306"/>
            <ac:picMk id="3" creationId="{BDD9BF16-1F26-4F0D-8DDE-1C9F9603C85E}"/>
          </ac:picMkLst>
        </pc:picChg>
      </pc:sldChg>
      <pc:sldChg chg="modSp add ord replId">
        <pc:chgData name="René Heimsch ProSafety" userId="S::rene.heimsch_sturzsicherungen.ch#ext#@suissetec365.onmicrosoft.com::9ea7d29a-8b4d-479a-a010-639d91b06803" providerId="AD" clId="Web-{F42B7114-0206-0624-779F-F3542221887E}" dt="2021-10-27T19:46:31.658" v="322" actId="20577"/>
        <pc:sldMkLst>
          <pc:docMk/>
          <pc:sldMk cId="714695577" sldId="307"/>
        </pc:sldMkLst>
        <pc:spChg chg="mod">
          <ac:chgData name="René Heimsch ProSafety" userId="S::rene.heimsch_sturzsicherungen.ch#ext#@suissetec365.onmicrosoft.com::9ea7d29a-8b4d-479a-a010-639d91b06803" providerId="AD" clId="Web-{F42B7114-0206-0624-779F-F3542221887E}" dt="2021-10-27T19:46:31.658" v="322" actId="20577"/>
          <ac:spMkLst>
            <pc:docMk/>
            <pc:sldMk cId="714695577" sldId="307"/>
            <ac:spMk id="7" creationId="{026673C6-A359-425E-8627-510F0118B404}"/>
          </ac:spMkLst>
        </pc:spChg>
        <pc:spChg chg="mod">
          <ac:chgData name="René Heimsch ProSafety" userId="S::rene.heimsch_sturzsicherungen.ch#ext#@suissetec365.onmicrosoft.com::9ea7d29a-8b4d-479a-a010-639d91b06803" providerId="AD" clId="Web-{F42B7114-0206-0624-779F-F3542221887E}" dt="2021-10-27T19:44:03.089" v="244" actId="20577"/>
          <ac:spMkLst>
            <pc:docMk/>
            <pc:sldMk cId="714695577" sldId="307"/>
            <ac:spMk id="9" creationId="{3AF18891-25DF-4956-906E-F3C406C318E6}"/>
          </ac:spMkLst>
        </pc:spChg>
        <pc:spChg chg="mod">
          <ac:chgData name="René Heimsch ProSafety" userId="S::rene.heimsch_sturzsicherungen.ch#ext#@suissetec365.onmicrosoft.com::9ea7d29a-8b4d-479a-a010-639d91b06803" providerId="AD" clId="Web-{F42B7114-0206-0624-779F-F3542221887E}" dt="2021-10-27T19:44:16.152" v="248" actId="20577"/>
          <ac:spMkLst>
            <pc:docMk/>
            <pc:sldMk cId="714695577" sldId="307"/>
            <ac:spMk id="10" creationId="{A43ADBE0-B525-4E74-8492-48DAD1E38D71}"/>
          </ac:spMkLst>
        </pc:spChg>
      </pc:sldChg>
      <pc:sldChg chg="modSp add replId">
        <pc:chgData name="René Heimsch ProSafety" userId="S::rene.heimsch_sturzsicherungen.ch#ext#@suissetec365.onmicrosoft.com::9ea7d29a-8b4d-479a-a010-639d91b06803" providerId="AD" clId="Web-{F42B7114-0206-0624-779F-F3542221887E}" dt="2021-10-27T19:50:11.350" v="392" actId="20577"/>
        <pc:sldMkLst>
          <pc:docMk/>
          <pc:sldMk cId="1337867005" sldId="308"/>
        </pc:sldMkLst>
        <pc:spChg chg="mod">
          <ac:chgData name="René Heimsch ProSafety" userId="S::rene.heimsch_sturzsicherungen.ch#ext#@suissetec365.onmicrosoft.com::9ea7d29a-8b4d-479a-a010-639d91b06803" providerId="AD" clId="Web-{F42B7114-0206-0624-779F-F3542221887E}" dt="2021-10-27T19:50:11.350" v="392" actId="20577"/>
          <ac:spMkLst>
            <pc:docMk/>
            <pc:sldMk cId="1337867005" sldId="308"/>
            <ac:spMk id="7" creationId="{026673C6-A359-425E-8627-510F0118B404}"/>
          </ac:spMkLst>
        </pc:spChg>
        <pc:spChg chg="mod">
          <ac:chgData name="René Heimsch ProSafety" userId="S::rene.heimsch_sturzsicherungen.ch#ext#@suissetec365.onmicrosoft.com::9ea7d29a-8b4d-479a-a010-639d91b06803" providerId="AD" clId="Web-{F42B7114-0206-0624-779F-F3542221887E}" dt="2021-10-27T19:48:06.519" v="345" actId="20577"/>
          <ac:spMkLst>
            <pc:docMk/>
            <pc:sldMk cId="1337867005" sldId="308"/>
            <ac:spMk id="9" creationId="{3AF18891-25DF-4956-906E-F3C406C318E6}"/>
          </ac:spMkLst>
        </pc:spChg>
        <pc:spChg chg="mod">
          <ac:chgData name="René Heimsch ProSafety" userId="S::rene.heimsch_sturzsicherungen.ch#ext#@suissetec365.onmicrosoft.com::9ea7d29a-8b4d-479a-a010-639d91b06803" providerId="AD" clId="Web-{F42B7114-0206-0624-779F-F3542221887E}" dt="2021-10-27T19:46:57.361" v="325" actId="20577"/>
          <ac:spMkLst>
            <pc:docMk/>
            <pc:sldMk cId="1337867005" sldId="308"/>
            <ac:spMk id="10" creationId="{A43ADBE0-B525-4E74-8492-48DAD1E38D71}"/>
          </ac:spMkLst>
        </pc:spChg>
      </pc:sldChg>
      <pc:sldChg chg="modSp add replId">
        <pc:chgData name="René Heimsch ProSafety" userId="S::rene.heimsch_sturzsicherungen.ch#ext#@suissetec365.onmicrosoft.com::9ea7d29a-8b4d-479a-a010-639d91b06803" providerId="AD" clId="Web-{F42B7114-0206-0624-779F-F3542221887E}" dt="2021-10-27T19:58:53.080" v="516" actId="14100"/>
        <pc:sldMkLst>
          <pc:docMk/>
          <pc:sldMk cId="3275091447" sldId="309"/>
        </pc:sldMkLst>
        <pc:spChg chg="mod">
          <ac:chgData name="René Heimsch ProSafety" userId="S::rene.heimsch_sturzsicherungen.ch#ext#@suissetec365.onmicrosoft.com::9ea7d29a-8b4d-479a-a010-639d91b06803" providerId="AD" clId="Web-{F42B7114-0206-0624-779F-F3542221887E}" dt="2021-10-27T19:58:53.080" v="516" actId="14100"/>
          <ac:spMkLst>
            <pc:docMk/>
            <pc:sldMk cId="3275091447" sldId="309"/>
            <ac:spMk id="7" creationId="{026673C6-A359-425E-8627-510F0118B404}"/>
          </ac:spMkLst>
        </pc:spChg>
        <pc:spChg chg="mod">
          <ac:chgData name="René Heimsch ProSafety" userId="S::rene.heimsch_sturzsicherungen.ch#ext#@suissetec365.onmicrosoft.com::9ea7d29a-8b4d-479a-a010-639d91b06803" providerId="AD" clId="Web-{F42B7114-0206-0624-779F-F3542221887E}" dt="2021-10-27T19:54:32.512" v="406" actId="20577"/>
          <ac:spMkLst>
            <pc:docMk/>
            <pc:sldMk cId="3275091447" sldId="309"/>
            <ac:spMk id="9" creationId="{3AF18891-25DF-4956-906E-F3C406C318E6}"/>
          </ac:spMkLst>
        </pc:spChg>
        <pc:spChg chg="mod">
          <ac:chgData name="René Heimsch ProSafety" userId="S::rene.heimsch_sturzsicherungen.ch#ext#@suissetec365.onmicrosoft.com::9ea7d29a-8b4d-479a-a010-639d91b06803" providerId="AD" clId="Web-{F42B7114-0206-0624-779F-F3542221887E}" dt="2021-10-27T19:54:35.465" v="407" actId="20577"/>
          <ac:spMkLst>
            <pc:docMk/>
            <pc:sldMk cId="3275091447" sldId="309"/>
            <ac:spMk id="10" creationId="{A43ADBE0-B525-4E74-8492-48DAD1E38D71}"/>
          </ac:spMkLst>
        </pc:spChg>
      </pc:sldChg>
      <pc:sldChg chg="modSp add replId">
        <pc:chgData name="René Heimsch ProSafety" userId="S::rene.heimsch_sturzsicherungen.ch#ext#@suissetec365.onmicrosoft.com::9ea7d29a-8b4d-479a-a010-639d91b06803" providerId="AD" clId="Web-{F42B7114-0206-0624-779F-F3542221887E}" dt="2021-10-27T20:07:21.779" v="631" actId="20577"/>
        <pc:sldMkLst>
          <pc:docMk/>
          <pc:sldMk cId="1734614549" sldId="310"/>
        </pc:sldMkLst>
        <pc:spChg chg="mod">
          <ac:chgData name="René Heimsch ProSafety" userId="S::rene.heimsch_sturzsicherungen.ch#ext#@suissetec365.onmicrosoft.com::9ea7d29a-8b4d-479a-a010-639d91b06803" providerId="AD" clId="Web-{F42B7114-0206-0624-779F-F3542221887E}" dt="2021-10-27T20:07:21.779" v="631" actId="20577"/>
          <ac:spMkLst>
            <pc:docMk/>
            <pc:sldMk cId="1734614549" sldId="310"/>
            <ac:spMk id="7" creationId="{026673C6-A359-425E-8627-510F0118B404}"/>
          </ac:spMkLst>
        </pc:spChg>
        <pc:spChg chg="mod">
          <ac:chgData name="René Heimsch ProSafety" userId="S::rene.heimsch_sturzsicherungen.ch#ext#@suissetec365.onmicrosoft.com::9ea7d29a-8b4d-479a-a010-639d91b06803" providerId="AD" clId="Web-{F42B7114-0206-0624-779F-F3542221887E}" dt="2021-10-27T19:59:51.316" v="534" actId="20577"/>
          <ac:spMkLst>
            <pc:docMk/>
            <pc:sldMk cId="1734614549" sldId="310"/>
            <ac:spMk id="9" creationId="{3AF18891-25DF-4956-906E-F3C406C318E6}"/>
          </ac:spMkLst>
        </pc:spChg>
        <pc:spChg chg="mod">
          <ac:chgData name="René Heimsch ProSafety" userId="S::rene.heimsch_sturzsicherungen.ch#ext#@suissetec365.onmicrosoft.com::9ea7d29a-8b4d-479a-a010-639d91b06803" providerId="AD" clId="Web-{F42B7114-0206-0624-779F-F3542221887E}" dt="2021-10-27T20:00:08.426" v="536" actId="20577"/>
          <ac:spMkLst>
            <pc:docMk/>
            <pc:sldMk cId="1734614549" sldId="310"/>
            <ac:spMk id="10" creationId="{A43ADBE0-B525-4E74-8492-48DAD1E38D71}"/>
          </ac:spMkLst>
        </pc:spChg>
      </pc:sldChg>
      <pc:sldChg chg="modSp add replId">
        <pc:chgData name="René Heimsch ProSafety" userId="S::rene.heimsch_sturzsicherungen.ch#ext#@suissetec365.onmicrosoft.com::9ea7d29a-8b4d-479a-a010-639d91b06803" providerId="AD" clId="Web-{F42B7114-0206-0624-779F-F3542221887E}" dt="2021-10-27T20:12:28.322" v="706" actId="20577"/>
        <pc:sldMkLst>
          <pc:docMk/>
          <pc:sldMk cId="3438584458" sldId="311"/>
        </pc:sldMkLst>
        <pc:spChg chg="mod">
          <ac:chgData name="René Heimsch ProSafety" userId="S::rene.heimsch_sturzsicherungen.ch#ext#@suissetec365.onmicrosoft.com::9ea7d29a-8b4d-479a-a010-639d91b06803" providerId="AD" clId="Web-{F42B7114-0206-0624-779F-F3542221887E}" dt="2021-10-27T20:12:28.322" v="706" actId="20577"/>
          <ac:spMkLst>
            <pc:docMk/>
            <pc:sldMk cId="3438584458" sldId="311"/>
            <ac:spMk id="7" creationId="{026673C6-A359-425E-8627-510F0118B404}"/>
          </ac:spMkLst>
        </pc:spChg>
        <pc:spChg chg="mod">
          <ac:chgData name="René Heimsch ProSafety" userId="S::rene.heimsch_sturzsicherungen.ch#ext#@suissetec365.onmicrosoft.com::9ea7d29a-8b4d-479a-a010-639d91b06803" providerId="AD" clId="Web-{F42B7114-0206-0624-779F-F3542221887E}" dt="2021-10-27T20:09:04.474" v="650" actId="20577"/>
          <ac:spMkLst>
            <pc:docMk/>
            <pc:sldMk cId="3438584458" sldId="311"/>
            <ac:spMk id="9" creationId="{3AF18891-25DF-4956-906E-F3C406C318E6}"/>
          </ac:spMkLst>
        </pc:spChg>
        <pc:spChg chg="mod">
          <ac:chgData name="René Heimsch ProSafety" userId="S::rene.heimsch_sturzsicherungen.ch#ext#@suissetec365.onmicrosoft.com::9ea7d29a-8b4d-479a-a010-639d91b06803" providerId="AD" clId="Web-{F42B7114-0206-0624-779F-F3542221887E}" dt="2021-10-27T20:07:43.342" v="633" actId="20577"/>
          <ac:spMkLst>
            <pc:docMk/>
            <pc:sldMk cId="3438584458" sldId="311"/>
            <ac:spMk id="10" creationId="{A43ADBE0-B525-4E74-8492-48DAD1E38D71}"/>
          </ac:spMkLst>
        </pc:spChg>
      </pc:sldChg>
      <pc:sldChg chg="modSp add replId">
        <pc:chgData name="René Heimsch ProSafety" userId="S::rene.heimsch_sturzsicherungen.ch#ext#@suissetec365.onmicrosoft.com::9ea7d29a-8b4d-479a-a010-639d91b06803" providerId="AD" clId="Web-{F42B7114-0206-0624-779F-F3542221887E}" dt="2021-10-27T20:27:03.420" v="817" actId="20577"/>
        <pc:sldMkLst>
          <pc:docMk/>
          <pc:sldMk cId="3435682338" sldId="312"/>
        </pc:sldMkLst>
        <pc:spChg chg="mod">
          <ac:chgData name="René Heimsch ProSafety" userId="S::rene.heimsch_sturzsicherungen.ch#ext#@suissetec365.onmicrosoft.com::9ea7d29a-8b4d-479a-a010-639d91b06803" providerId="AD" clId="Web-{F42B7114-0206-0624-779F-F3542221887E}" dt="2021-10-27T20:25:40.371" v="806" actId="20577"/>
          <ac:spMkLst>
            <pc:docMk/>
            <pc:sldMk cId="3435682338" sldId="312"/>
            <ac:spMk id="7" creationId="{026673C6-A359-425E-8627-510F0118B404}"/>
          </ac:spMkLst>
        </pc:spChg>
        <pc:spChg chg="mod">
          <ac:chgData name="René Heimsch ProSafety" userId="S::rene.heimsch_sturzsicherungen.ch#ext#@suissetec365.onmicrosoft.com::9ea7d29a-8b4d-479a-a010-639d91b06803" providerId="AD" clId="Web-{F42B7114-0206-0624-779F-F3542221887E}" dt="2021-10-27T20:27:03.420" v="817" actId="20577"/>
          <ac:spMkLst>
            <pc:docMk/>
            <pc:sldMk cId="3435682338" sldId="312"/>
            <ac:spMk id="9" creationId="{3AF18891-25DF-4956-906E-F3C406C318E6}"/>
          </ac:spMkLst>
        </pc:spChg>
        <pc:spChg chg="mod">
          <ac:chgData name="René Heimsch ProSafety" userId="S::rene.heimsch_sturzsicherungen.ch#ext#@suissetec365.onmicrosoft.com::9ea7d29a-8b4d-479a-a010-639d91b06803" providerId="AD" clId="Web-{F42B7114-0206-0624-779F-F3542221887E}" dt="2021-10-27T20:20:36.520" v="727" actId="20577"/>
          <ac:spMkLst>
            <pc:docMk/>
            <pc:sldMk cId="3435682338" sldId="312"/>
            <ac:spMk id="10" creationId="{A43ADBE0-B525-4E74-8492-48DAD1E38D71}"/>
          </ac:spMkLst>
        </pc:spChg>
      </pc:sldChg>
    </pc:docChg>
  </pc:docChgLst>
  <pc:docChgLst>
    <pc:chgData name="Mahrer Christian" userId="fb91d9f7-cf5b-4d9b-a2fc-d5a9d6005e6e" providerId="ADAL" clId="{CC586B67-1265-4BB6-B49C-1D567BC9C52A}"/>
    <pc:docChg chg="undo custSel addSld delSld modSld sldOrd modMainMaster">
      <pc:chgData name="Mahrer Christian" userId="fb91d9f7-cf5b-4d9b-a2fc-d5a9d6005e6e" providerId="ADAL" clId="{CC586B67-1265-4BB6-B49C-1D567BC9C52A}" dt="2021-11-30T06:14:51.267" v="3812" actId="20577"/>
      <pc:docMkLst>
        <pc:docMk/>
      </pc:docMkLst>
      <pc:sldChg chg="modSp mod">
        <pc:chgData name="Mahrer Christian" userId="fb91d9f7-cf5b-4d9b-a2fc-d5a9d6005e6e" providerId="ADAL" clId="{CC586B67-1265-4BB6-B49C-1D567BC9C52A}" dt="2021-11-25T15:31:11.524" v="2014" actId="20577"/>
        <pc:sldMkLst>
          <pc:docMk/>
          <pc:sldMk cId="898514532" sldId="271"/>
        </pc:sldMkLst>
        <pc:spChg chg="mod">
          <ac:chgData name="Mahrer Christian" userId="fb91d9f7-cf5b-4d9b-a2fc-d5a9d6005e6e" providerId="ADAL" clId="{CC586B67-1265-4BB6-B49C-1D567BC9C52A}" dt="2021-11-25T15:31:11.524" v="2014" actId="20577"/>
          <ac:spMkLst>
            <pc:docMk/>
            <pc:sldMk cId="898514532" sldId="271"/>
            <ac:spMk id="2" creationId="{16D11C80-893D-4177-BE56-0FD83E03C651}"/>
          </ac:spMkLst>
        </pc:spChg>
      </pc:sldChg>
      <pc:sldChg chg="addSp delSp modSp mod modNotesTx">
        <pc:chgData name="Mahrer Christian" userId="fb91d9f7-cf5b-4d9b-a2fc-d5a9d6005e6e" providerId="ADAL" clId="{CC586B67-1265-4BB6-B49C-1D567BC9C52A}" dt="2021-11-30T06:14:51.267" v="3812" actId="20577"/>
        <pc:sldMkLst>
          <pc:docMk/>
          <pc:sldMk cId="411818834" sldId="272"/>
        </pc:sldMkLst>
        <pc:spChg chg="del">
          <ac:chgData name="Mahrer Christian" userId="fb91d9f7-cf5b-4d9b-a2fc-d5a9d6005e6e" providerId="ADAL" clId="{CC586B67-1265-4BB6-B49C-1D567BC9C52A}" dt="2021-11-25T15:40:25.220" v="2280" actId="478"/>
          <ac:spMkLst>
            <pc:docMk/>
            <pc:sldMk cId="411818834" sldId="272"/>
            <ac:spMk id="2" creationId="{417EDFE6-1604-4C9C-ACFA-B8DF81992B99}"/>
          </ac:spMkLst>
        </pc:spChg>
        <pc:spChg chg="add mod">
          <ac:chgData name="Mahrer Christian" userId="fb91d9f7-cf5b-4d9b-a2fc-d5a9d6005e6e" providerId="ADAL" clId="{CC586B67-1265-4BB6-B49C-1D567BC9C52A}" dt="2021-11-25T15:53:20.350" v="2603" actId="20577"/>
          <ac:spMkLst>
            <pc:docMk/>
            <pc:sldMk cId="411818834" sldId="272"/>
            <ac:spMk id="4" creationId="{57186A46-3327-45F9-AB42-F9DEA3EE964D}"/>
          </ac:spMkLst>
        </pc:spChg>
        <pc:picChg chg="add mod">
          <ac:chgData name="Mahrer Christian" userId="fb91d9f7-cf5b-4d9b-a2fc-d5a9d6005e6e" providerId="ADAL" clId="{CC586B67-1265-4BB6-B49C-1D567BC9C52A}" dt="2021-11-25T15:49:47.292" v="2602" actId="14100"/>
          <ac:picMkLst>
            <pc:docMk/>
            <pc:sldMk cId="411818834" sldId="272"/>
            <ac:picMk id="6" creationId="{CB7B2331-DB56-481E-AFD3-D25CD3F03946}"/>
          </ac:picMkLst>
        </pc:picChg>
      </pc:sldChg>
      <pc:sldChg chg="modSp mod">
        <pc:chgData name="Mahrer Christian" userId="fb91d9f7-cf5b-4d9b-a2fc-d5a9d6005e6e" providerId="ADAL" clId="{CC586B67-1265-4BB6-B49C-1D567BC9C52A}" dt="2021-11-08T14:09:06.948" v="1837" actId="6549"/>
        <pc:sldMkLst>
          <pc:docMk/>
          <pc:sldMk cId="2081458220" sldId="273"/>
        </pc:sldMkLst>
        <pc:spChg chg="mod">
          <ac:chgData name="Mahrer Christian" userId="fb91d9f7-cf5b-4d9b-a2fc-d5a9d6005e6e" providerId="ADAL" clId="{CC586B67-1265-4BB6-B49C-1D567BC9C52A}" dt="2021-11-08T14:09:06.948" v="1837" actId="6549"/>
          <ac:spMkLst>
            <pc:docMk/>
            <pc:sldMk cId="2081458220" sldId="273"/>
            <ac:spMk id="3" creationId="{37CD86F4-71C7-1F47-AC9A-5001BE3B4A97}"/>
          </ac:spMkLst>
        </pc:spChg>
      </pc:sldChg>
      <pc:sldChg chg="addSp delSp modSp mod">
        <pc:chgData name="Mahrer Christian" userId="fb91d9f7-cf5b-4d9b-a2fc-d5a9d6005e6e" providerId="ADAL" clId="{CC586B67-1265-4BB6-B49C-1D567BC9C52A}" dt="2021-11-30T06:10:46.215" v="3796" actId="478"/>
        <pc:sldMkLst>
          <pc:docMk/>
          <pc:sldMk cId="4176785255" sldId="283"/>
        </pc:sldMkLst>
        <pc:spChg chg="del">
          <ac:chgData name="Mahrer Christian" userId="fb91d9f7-cf5b-4d9b-a2fc-d5a9d6005e6e" providerId="ADAL" clId="{CC586B67-1265-4BB6-B49C-1D567BC9C52A}" dt="2021-11-30T06:10:41.605" v="3795" actId="478"/>
          <ac:spMkLst>
            <pc:docMk/>
            <pc:sldMk cId="4176785255" sldId="283"/>
            <ac:spMk id="7" creationId="{026673C6-A359-425E-8627-510F0118B404}"/>
          </ac:spMkLst>
        </pc:spChg>
        <pc:spChg chg="del">
          <ac:chgData name="Mahrer Christian" userId="fb91d9f7-cf5b-4d9b-a2fc-d5a9d6005e6e" providerId="ADAL" clId="{CC586B67-1265-4BB6-B49C-1D567BC9C52A}" dt="2021-11-30T06:10:46.215" v="3796" actId="478"/>
          <ac:spMkLst>
            <pc:docMk/>
            <pc:sldMk cId="4176785255" sldId="283"/>
            <ac:spMk id="8" creationId="{9573F329-71D1-4EEF-958D-38116E7D1E3E}"/>
          </ac:spMkLst>
        </pc:spChg>
        <pc:spChg chg="mod">
          <ac:chgData name="Mahrer Christian" userId="fb91d9f7-cf5b-4d9b-a2fc-d5a9d6005e6e" providerId="ADAL" clId="{CC586B67-1265-4BB6-B49C-1D567BC9C52A}" dt="2021-11-25T15:24:17.383" v="1862" actId="6549"/>
          <ac:spMkLst>
            <pc:docMk/>
            <pc:sldMk cId="4176785255" sldId="283"/>
            <ac:spMk id="9" creationId="{765125E4-7C1A-43CC-96DE-1A4EB21EA468}"/>
          </ac:spMkLst>
        </pc:spChg>
        <pc:spChg chg="add mod">
          <ac:chgData name="Mahrer Christian" userId="fb91d9f7-cf5b-4d9b-a2fc-d5a9d6005e6e" providerId="ADAL" clId="{CC586B67-1265-4BB6-B49C-1D567BC9C52A}" dt="2021-11-25T15:25:32.167" v="1878" actId="1076"/>
          <ac:spMkLst>
            <pc:docMk/>
            <pc:sldMk cId="4176785255" sldId="283"/>
            <ac:spMk id="12" creationId="{B929D595-0575-4FF4-9CFA-B8F969666A08}"/>
          </ac:spMkLst>
        </pc:spChg>
        <pc:picChg chg="mod modCrop">
          <ac:chgData name="Mahrer Christian" userId="fb91d9f7-cf5b-4d9b-a2fc-d5a9d6005e6e" providerId="ADAL" clId="{CC586B67-1265-4BB6-B49C-1D567BC9C52A}" dt="2021-11-25T15:24:08.463" v="1858" actId="1076"/>
          <ac:picMkLst>
            <pc:docMk/>
            <pc:sldMk cId="4176785255" sldId="283"/>
            <ac:picMk id="4" creationId="{12B9BDB4-B897-457F-8751-7439087439DE}"/>
          </ac:picMkLst>
        </pc:picChg>
        <pc:picChg chg="add mod">
          <ac:chgData name="Mahrer Christian" userId="fb91d9f7-cf5b-4d9b-a2fc-d5a9d6005e6e" providerId="ADAL" clId="{CC586B67-1265-4BB6-B49C-1D567BC9C52A}" dt="2021-11-26T11:00:20.325" v="3639" actId="1076"/>
          <ac:picMkLst>
            <pc:docMk/>
            <pc:sldMk cId="4176785255" sldId="283"/>
            <ac:picMk id="5" creationId="{7ACD03FB-9211-4035-AF91-11D6920A26D1}"/>
          </ac:picMkLst>
        </pc:picChg>
        <pc:picChg chg="del mod">
          <ac:chgData name="Mahrer Christian" userId="fb91d9f7-cf5b-4d9b-a2fc-d5a9d6005e6e" providerId="ADAL" clId="{CC586B67-1265-4BB6-B49C-1D567BC9C52A}" dt="2021-11-30T06:10:35.230" v="3794" actId="478"/>
          <ac:picMkLst>
            <pc:docMk/>
            <pc:sldMk cId="4176785255" sldId="283"/>
            <ac:picMk id="6" creationId="{018E8CD0-47CA-4800-86DE-06EDC57A5E97}"/>
          </ac:picMkLst>
        </pc:picChg>
      </pc:sldChg>
      <pc:sldChg chg="delSp modSp mod">
        <pc:chgData name="Mahrer Christian" userId="fb91d9f7-cf5b-4d9b-a2fc-d5a9d6005e6e" providerId="ADAL" clId="{CC586B67-1265-4BB6-B49C-1D567BC9C52A}" dt="2021-11-26T09:23:44.714" v="2786" actId="478"/>
        <pc:sldMkLst>
          <pc:docMk/>
          <pc:sldMk cId="1935134183" sldId="284"/>
        </pc:sldMkLst>
        <pc:spChg chg="mod">
          <ac:chgData name="Mahrer Christian" userId="fb91d9f7-cf5b-4d9b-a2fc-d5a9d6005e6e" providerId="ADAL" clId="{CC586B67-1265-4BB6-B49C-1D567BC9C52A}" dt="2021-11-26T09:23:37.268" v="2784" actId="1035"/>
          <ac:spMkLst>
            <pc:docMk/>
            <pc:sldMk cId="1935134183" sldId="284"/>
            <ac:spMk id="2" creationId="{01C4D391-4B7E-43F7-BE37-6FF491EDE909}"/>
          </ac:spMkLst>
        </pc:spChg>
        <pc:spChg chg="del mod">
          <ac:chgData name="Mahrer Christian" userId="fb91d9f7-cf5b-4d9b-a2fc-d5a9d6005e6e" providerId="ADAL" clId="{CC586B67-1265-4BB6-B49C-1D567BC9C52A}" dt="2021-11-26T09:21:33.204" v="2641" actId="478"/>
          <ac:spMkLst>
            <pc:docMk/>
            <pc:sldMk cId="1935134183" sldId="284"/>
            <ac:spMk id="3" creationId="{87BB2D02-5FF0-473C-83C0-BB392CB94CEA}"/>
          </ac:spMkLst>
        </pc:spChg>
        <pc:spChg chg="del">
          <ac:chgData name="Mahrer Christian" userId="fb91d9f7-cf5b-4d9b-a2fc-d5a9d6005e6e" providerId="ADAL" clId="{CC586B67-1265-4BB6-B49C-1D567BC9C52A}" dt="2021-11-26T09:23:42.031" v="2785" actId="478"/>
          <ac:spMkLst>
            <pc:docMk/>
            <pc:sldMk cId="1935134183" sldId="284"/>
            <ac:spMk id="5" creationId="{05C8CD09-819B-45B9-BDF4-09F8EAFA51D9}"/>
          </ac:spMkLst>
        </pc:spChg>
        <pc:spChg chg="del">
          <ac:chgData name="Mahrer Christian" userId="fb91d9f7-cf5b-4d9b-a2fc-d5a9d6005e6e" providerId="ADAL" clId="{CC586B67-1265-4BB6-B49C-1D567BC9C52A}" dt="2021-11-26T09:22:50.446" v="2646" actId="478"/>
          <ac:spMkLst>
            <pc:docMk/>
            <pc:sldMk cId="1935134183" sldId="284"/>
            <ac:spMk id="6" creationId="{61CEC478-F0BE-41D2-A827-1AAD0C81ACC7}"/>
          </ac:spMkLst>
        </pc:spChg>
        <pc:spChg chg="mod">
          <ac:chgData name="Mahrer Christian" userId="fb91d9f7-cf5b-4d9b-a2fc-d5a9d6005e6e" providerId="ADAL" clId="{CC586B67-1265-4BB6-B49C-1D567BC9C52A}" dt="2021-11-26T09:22:14.414" v="2643" actId="20577"/>
          <ac:spMkLst>
            <pc:docMk/>
            <pc:sldMk cId="1935134183" sldId="284"/>
            <ac:spMk id="7" creationId="{026673C6-A359-425E-8627-510F0118B404}"/>
          </ac:spMkLst>
        </pc:spChg>
        <pc:picChg chg="del">
          <ac:chgData name="Mahrer Christian" userId="fb91d9f7-cf5b-4d9b-a2fc-d5a9d6005e6e" providerId="ADAL" clId="{CC586B67-1265-4BB6-B49C-1D567BC9C52A}" dt="2021-11-26T09:22:37.284" v="2644" actId="478"/>
          <ac:picMkLst>
            <pc:docMk/>
            <pc:sldMk cId="1935134183" sldId="284"/>
            <ac:picMk id="4" creationId="{014F506A-32FD-491D-907A-90DF4F5FCDFA}"/>
          </ac:picMkLst>
        </pc:picChg>
        <pc:picChg chg="del">
          <ac:chgData name="Mahrer Christian" userId="fb91d9f7-cf5b-4d9b-a2fc-d5a9d6005e6e" providerId="ADAL" clId="{CC586B67-1265-4BB6-B49C-1D567BC9C52A}" dt="2021-11-26T09:23:44.714" v="2786" actId="478"/>
          <ac:picMkLst>
            <pc:docMk/>
            <pc:sldMk cId="1935134183" sldId="284"/>
            <ac:picMk id="10" creationId="{F3A882E2-F074-449E-AAFA-08E258AFA91C}"/>
          </ac:picMkLst>
        </pc:picChg>
        <pc:picChg chg="mod">
          <ac:chgData name="Mahrer Christian" userId="fb91d9f7-cf5b-4d9b-a2fc-d5a9d6005e6e" providerId="ADAL" clId="{CC586B67-1265-4BB6-B49C-1D567BC9C52A}" dt="2021-11-26T09:23:25.631" v="2727" actId="1036"/>
          <ac:picMkLst>
            <pc:docMk/>
            <pc:sldMk cId="1935134183" sldId="284"/>
            <ac:picMk id="11" creationId="{94A9E1E8-2369-400A-87AF-CCEBF59924D4}"/>
          </ac:picMkLst>
        </pc:picChg>
      </pc:sldChg>
      <pc:sldChg chg="addSp delSp modSp mod">
        <pc:chgData name="Mahrer Christian" userId="fb91d9f7-cf5b-4d9b-a2fc-d5a9d6005e6e" providerId="ADAL" clId="{CC586B67-1265-4BB6-B49C-1D567BC9C52A}" dt="2021-11-25T15:37:41.884" v="2268"/>
        <pc:sldMkLst>
          <pc:docMk/>
          <pc:sldMk cId="1364661941" sldId="287"/>
        </pc:sldMkLst>
        <pc:spChg chg="mod">
          <ac:chgData name="Mahrer Christian" userId="fb91d9f7-cf5b-4d9b-a2fc-d5a9d6005e6e" providerId="ADAL" clId="{CC586B67-1265-4BB6-B49C-1D567BC9C52A}" dt="2021-11-25T15:33:16.308" v="2112" actId="20577"/>
          <ac:spMkLst>
            <pc:docMk/>
            <pc:sldMk cId="1364661941" sldId="287"/>
            <ac:spMk id="2" creationId="{ABC7FF3A-F7F6-4FFF-A633-3E7D9E338086}"/>
          </ac:spMkLst>
        </pc:spChg>
        <pc:spChg chg="mod">
          <ac:chgData name="Mahrer Christian" userId="fb91d9f7-cf5b-4d9b-a2fc-d5a9d6005e6e" providerId="ADAL" clId="{CC586B67-1265-4BB6-B49C-1D567BC9C52A}" dt="2021-11-25T15:33:20.503" v="2116" actId="6549"/>
          <ac:spMkLst>
            <pc:docMk/>
            <pc:sldMk cId="1364661941" sldId="287"/>
            <ac:spMk id="3" creationId="{5EA61578-442B-4006-B035-A1063B744A58}"/>
          </ac:spMkLst>
        </pc:spChg>
        <pc:spChg chg="mod">
          <ac:chgData name="Mahrer Christian" userId="fb91d9f7-cf5b-4d9b-a2fc-d5a9d6005e6e" providerId="ADAL" clId="{CC586B67-1265-4BB6-B49C-1D567BC9C52A}" dt="2021-11-25T15:33:24.554" v="2121" actId="6549"/>
          <ac:spMkLst>
            <pc:docMk/>
            <pc:sldMk cId="1364661941" sldId="287"/>
            <ac:spMk id="5" creationId="{C698C596-C063-4BD5-9EC7-CC83B03E5394}"/>
          </ac:spMkLst>
        </pc:spChg>
        <pc:spChg chg="del">
          <ac:chgData name="Mahrer Christian" userId="fb91d9f7-cf5b-4d9b-a2fc-d5a9d6005e6e" providerId="ADAL" clId="{CC586B67-1265-4BB6-B49C-1D567BC9C52A}" dt="2021-11-25T15:37:40.696" v="2267" actId="478"/>
          <ac:spMkLst>
            <pc:docMk/>
            <pc:sldMk cId="1364661941" sldId="287"/>
            <ac:spMk id="10" creationId="{9AC5C74E-3B4B-4E7E-8CA7-567E25B4225B}"/>
          </ac:spMkLst>
        </pc:spChg>
        <pc:spChg chg="mod">
          <ac:chgData name="Mahrer Christian" userId="fb91d9f7-cf5b-4d9b-a2fc-d5a9d6005e6e" providerId="ADAL" clId="{CC586B67-1265-4BB6-B49C-1D567BC9C52A}" dt="2021-11-25T15:33:11.247" v="2108" actId="20577"/>
          <ac:spMkLst>
            <pc:docMk/>
            <pc:sldMk cId="1364661941" sldId="287"/>
            <ac:spMk id="14" creationId="{1B8749A6-DA0E-438C-81EE-F580BD1B5E3D}"/>
          </ac:spMkLst>
        </pc:spChg>
        <pc:spChg chg="add del mod">
          <ac:chgData name="Mahrer Christian" userId="fb91d9f7-cf5b-4d9b-a2fc-d5a9d6005e6e" providerId="ADAL" clId="{CC586B67-1265-4BB6-B49C-1D567BC9C52A}" dt="2021-11-25T15:37:37.959" v="2266"/>
          <ac:spMkLst>
            <pc:docMk/>
            <pc:sldMk cId="1364661941" sldId="287"/>
            <ac:spMk id="16" creationId="{7CD305CC-A00D-41FA-898B-5C469476B182}"/>
          </ac:spMkLst>
        </pc:spChg>
        <pc:spChg chg="add mod">
          <ac:chgData name="Mahrer Christian" userId="fb91d9f7-cf5b-4d9b-a2fc-d5a9d6005e6e" providerId="ADAL" clId="{CC586B67-1265-4BB6-B49C-1D567BC9C52A}" dt="2021-11-25T15:37:41.884" v="2268"/>
          <ac:spMkLst>
            <pc:docMk/>
            <pc:sldMk cId="1364661941" sldId="287"/>
            <ac:spMk id="18" creationId="{51B22D1A-67C5-48A9-9A0F-8E8AD2DDCB87}"/>
          </ac:spMkLst>
        </pc:spChg>
      </pc:sldChg>
      <pc:sldChg chg="addSp delSp modSp mod">
        <pc:chgData name="Mahrer Christian" userId="fb91d9f7-cf5b-4d9b-a2fc-d5a9d6005e6e" providerId="ADAL" clId="{CC586B67-1265-4BB6-B49C-1D567BC9C52A}" dt="2021-11-25T15:38:07.224" v="2275"/>
        <pc:sldMkLst>
          <pc:docMk/>
          <pc:sldMk cId="2323579182" sldId="288"/>
        </pc:sldMkLst>
        <pc:spChg chg="mod">
          <ac:chgData name="Mahrer Christian" userId="fb91d9f7-cf5b-4d9b-a2fc-d5a9d6005e6e" providerId="ADAL" clId="{CC586B67-1265-4BB6-B49C-1D567BC9C52A}" dt="2021-11-25T15:34:14.929" v="2182" actId="20577"/>
          <ac:spMkLst>
            <pc:docMk/>
            <pc:sldMk cId="2323579182" sldId="288"/>
            <ac:spMk id="2" creationId="{ABC7FF3A-F7F6-4FFF-A633-3E7D9E338086}"/>
          </ac:spMkLst>
        </pc:spChg>
        <pc:spChg chg="mod">
          <ac:chgData name="Mahrer Christian" userId="fb91d9f7-cf5b-4d9b-a2fc-d5a9d6005e6e" providerId="ADAL" clId="{CC586B67-1265-4BB6-B49C-1D567BC9C52A}" dt="2021-11-25T15:34:18.619" v="2186" actId="6549"/>
          <ac:spMkLst>
            <pc:docMk/>
            <pc:sldMk cId="2323579182" sldId="288"/>
            <ac:spMk id="3" creationId="{5EA61578-442B-4006-B035-A1063B744A58}"/>
          </ac:spMkLst>
        </pc:spChg>
        <pc:spChg chg="mod">
          <ac:chgData name="Mahrer Christian" userId="fb91d9f7-cf5b-4d9b-a2fc-d5a9d6005e6e" providerId="ADAL" clId="{CC586B67-1265-4BB6-B49C-1D567BC9C52A}" dt="2021-11-25T15:34:22.114" v="2190" actId="20577"/>
          <ac:spMkLst>
            <pc:docMk/>
            <pc:sldMk cId="2323579182" sldId="288"/>
            <ac:spMk id="5" creationId="{C698C596-C063-4BD5-9EC7-CC83B03E5394}"/>
          </ac:spMkLst>
        </pc:spChg>
        <pc:spChg chg="del">
          <ac:chgData name="Mahrer Christian" userId="fb91d9f7-cf5b-4d9b-a2fc-d5a9d6005e6e" providerId="ADAL" clId="{CC586B67-1265-4BB6-B49C-1D567BC9C52A}" dt="2021-11-25T15:38:06.292" v="2274" actId="478"/>
          <ac:spMkLst>
            <pc:docMk/>
            <pc:sldMk cId="2323579182" sldId="288"/>
            <ac:spMk id="10" creationId="{9AC5C74E-3B4B-4E7E-8CA7-567E25B4225B}"/>
          </ac:spMkLst>
        </pc:spChg>
        <pc:spChg chg="mod">
          <ac:chgData name="Mahrer Christian" userId="fb91d9f7-cf5b-4d9b-a2fc-d5a9d6005e6e" providerId="ADAL" clId="{CC586B67-1265-4BB6-B49C-1D567BC9C52A}" dt="2021-11-25T15:34:09.321" v="2178" actId="20577"/>
          <ac:spMkLst>
            <pc:docMk/>
            <pc:sldMk cId="2323579182" sldId="288"/>
            <ac:spMk id="14" creationId="{1B8749A6-DA0E-438C-81EE-F580BD1B5E3D}"/>
          </ac:spMkLst>
        </pc:spChg>
        <pc:spChg chg="add mod">
          <ac:chgData name="Mahrer Christian" userId="fb91d9f7-cf5b-4d9b-a2fc-d5a9d6005e6e" providerId="ADAL" clId="{CC586B67-1265-4BB6-B49C-1D567BC9C52A}" dt="2021-11-25T15:38:07.224" v="2275"/>
          <ac:spMkLst>
            <pc:docMk/>
            <pc:sldMk cId="2323579182" sldId="288"/>
            <ac:spMk id="16" creationId="{AFD7A8D5-3092-42DA-91F3-6DD4C1501B46}"/>
          </ac:spMkLst>
        </pc:spChg>
      </pc:sldChg>
      <pc:sldChg chg="addSp delSp modSp mod">
        <pc:chgData name="Mahrer Christian" userId="fb91d9f7-cf5b-4d9b-a2fc-d5a9d6005e6e" providerId="ADAL" clId="{CC586B67-1265-4BB6-B49C-1D567BC9C52A}" dt="2021-11-25T15:38:00.893" v="2273"/>
        <pc:sldMkLst>
          <pc:docMk/>
          <pc:sldMk cId="2582154053" sldId="289"/>
        </pc:sldMkLst>
        <pc:spChg chg="mod">
          <ac:chgData name="Mahrer Christian" userId="fb91d9f7-cf5b-4d9b-a2fc-d5a9d6005e6e" providerId="ADAL" clId="{CC586B67-1265-4BB6-B49C-1D567BC9C52A}" dt="2021-11-25T15:33:46.316" v="2147" actId="6549"/>
          <ac:spMkLst>
            <pc:docMk/>
            <pc:sldMk cId="2582154053" sldId="289"/>
            <ac:spMk id="2" creationId="{ABC7FF3A-F7F6-4FFF-A633-3E7D9E338086}"/>
          </ac:spMkLst>
        </pc:spChg>
        <pc:spChg chg="mod">
          <ac:chgData name="Mahrer Christian" userId="fb91d9f7-cf5b-4d9b-a2fc-d5a9d6005e6e" providerId="ADAL" clId="{CC586B67-1265-4BB6-B49C-1D567BC9C52A}" dt="2021-11-25T15:33:50.553" v="2151" actId="6549"/>
          <ac:spMkLst>
            <pc:docMk/>
            <pc:sldMk cId="2582154053" sldId="289"/>
            <ac:spMk id="3" creationId="{5EA61578-442B-4006-B035-A1063B744A58}"/>
          </ac:spMkLst>
        </pc:spChg>
        <pc:spChg chg="mod">
          <ac:chgData name="Mahrer Christian" userId="fb91d9f7-cf5b-4d9b-a2fc-d5a9d6005e6e" providerId="ADAL" clId="{CC586B67-1265-4BB6-B49C-1D567BC9C52A}" dt="2021-11-25T15:33:55.301" v="2156" actId="6549"/>
          <ac:spMkLst>
            <pc:docMk/>
            <pc:sldMk cId="2582154053" sldId="289"/>
            <ac:spMk id="5" creationId="{C698C596-C063-4BD5-9EC7-CC83B03E5394}"/>
          </ac:spMkLst>
        </pc:spChg>
        <pc:spChg chg="del">
          <ac:chgData name="Mahrer Christian" userId="fb91d9f7-cf5b-4d9b-a2fc-d5a9d6005e6e" providerId="ADAL" clId="{CC586B67-1265-4BB6-B49C-1D567BC9C52A}" dt="2021-11-25T15:37:59.730" v="2272" actId="478"/>
          <ac:spMkLst>
            <pc:docMk/>
            <pc:sldMk cId="2582154053" sldId="289"/>
            <ac:spMk id="10" creationId="{9AC5C74E-3B4B-4E7E-8CA7-567E25B4225B}"/>
          </ac:spMkLst>
        </pc:spChg>
        <pc:spChg chg="mod">
          <ac:chgData name="Mahrer Christian" userId="fb91d9f7-cf5b-4d9b-a2fc-d5a9d6005e6e" providerId="ADAL" clId="{CC586B67-1265-4BB6-B49C-1D567BC9C52A}" dt="2021-11-25T15:33:41.811" v="2143" actId="20577"/>
          <ac:spMkLst>
            <pc:docMk/>
            <pc:sldMk cId="2582154053" sldId="289"/>
            <ac:spMk id="14" creationId="{1B8749A6-DA0E-438C-81EE-F580BD1B5E3D}"/>
          </ac:spMkLst>
        </pc:spChg>
        <pc:spChg chg="add mod">
          <ac:chgData name="Mahrer Christian" userId="fb91d9f7-cf5b-4d9b-a2fc-d5a9d6005e6e" providerId="ADAL" clId="{CC586B67-1265-4BB6-B49C-1D567BC9C52A}" dt="2021-11-25T15:38:00.893" v="2273"/>
          <ac:spMkLst>
            <pc:docMk/>
            <pc:sldMk cId="2582154053" sldId="289"/>
            <ac:spMk id="16" creationId="{9A6237E5-51DD-4B72-8CEA-C36B3F74E793}"/>
          </ac:spMkLst>
        </pc:spChg>
      </pc:sldChg>
      <pc:sldChg chg="addSp delSp modSp mod">
        <pc:chgData name="Mahrer Christian" userId="fb91d9f7-cf5b-4d9b-a2fc-d5a9d6005e6e" providerId="ADAL" clId="{CC586B67-1265-4BB6-B49C-1D567BC9C52A}" dt="2021-11-25T15:38:15.898" v="2277"/>
        <pc:sldMkLst>
          <pc:docMk/>
          <pc:sldMk cId="1566068932" sldId="290"/>
        </pc:sldMkLst>
        <pc:spChg chg="mod">
          <ac:chgData name="Mahrer Christian" userId="fb91d9f7-cf5b-4d9b-a2fc-d5a9d6005e6e" providerId="ADAL" clId="{CC586B67-1265-4BB6-B49C-1D567BC9C52A}" dt="2021-11-25T15:34:45.648" v="2216" actId="20577"/>
          <ac:spMkLst>
            <pc:docMk/>
            <pc:sldMk cId="1566068932" sldId="290"/>
            <ac:spMk id="2" creationId="{ABC7FF3A-F7F6-4FFF-A633-3E7D9E338086}"/>
          </ac:spMkLst>
        </pc:spChg>
        <pc:spChg chg="mod">
          <ac:chgData name="Mahrer Christian" userId="fb91d9f7-cf5b-4d9b-a2fc-d5a9d6005e6e" providerId="ADAL" clId="{CC586B67-1265-4BB6-B49C-1D567BC9C52A}" dt="2021-11-25T15:34:49.431" v="2220" actId="6549"/>
          <ac:spMkLst>
            <pc:docMk/>
            <pc:sldMk cId="1566068932" sldId="290"/>
            <ac:spMk id="3" creationId="{5EA61578-442B-4006-B035-A1063B744A58}"/>
          </ac:spMkLst>
        </pc:spChg>
        <pc:spChg chg="mod">
          <ac:chgData name="Mahrer Christian" userId="fb91d9f7-cf5b-4d9b-a2fc-d5a9d6005e6e" providerId="ADAL" clId="{CC586B67-1265-4BB6-B49C-1D567BC9C52A}" dt="2021-11-25T15:34:53.237" v="2225" actId="6549"/>
          <ac:spMkLst>
            <pc:docMk/>
            <pc:sldMk cId="1566068932" sldId="290"/>
            <ac:spMk id="5" creationId="{C698C596-C063-4BD5-9EC7-CC83B03E5394}"/>
          </ac:spMkLst>
        </pc:spChg>
        <pc:spChg chg="del">
          <ac:chgData name="Mahrer Christian" userId="fb91d9f7-cf5b-4d9b-a2fc-d5a9d6005e6e" providerId="ADAL" clId="{CC586B67-1265-4BB6-B49C-1D567BC9C52A}" dt="2021-11-25T15:38:15.028" v="2276" actId="478"/>
          <ac:spMkLst>
            <pc:docMk/>
            <pc:sldMk cId="1566068932" sldId="290"/>
            <ac:spMk id="10" creationId="{9AC5C74E-3B4B-4E7E-8CA7-567E25B4225B}"/>
          </ac:spMkLst>
        </pc:spChg>
        <pc:spChg chg="mod">
          <ac:chgData name="Mahrer Christian" userId="fb91d9f7-cf5b-4d9b-a2fc-d5a9d6005e6e" providerId="ADAL" clId="{CC586B67-1265-4BB6-B49C-1D567BC9C52A}" dt="2021-11-25T15:34:40.645" v="2212" actId="20577"/>
          <ac:spMkLst>
            <pc:docMk/>
            <pc:sldMk cId="1566068932" sldId="290"/>
            <ac:spMk id="14" creationId="{1B8749A6-DA0E-438C-81EE-F580BD1B5E3D}"/>
          </ac:spMkLst>
        </pc:spChg>
        <pc:spChg chg="add mod">
          <ac:chgData name="Mahrer Christian" userId="fb91d9f7-cf5b-4d9b-a2fc-d5a9d6005e6e" providerId="ADAL" clId="{CC586B67-1265-4BB6-B49C-1D567BC9C52A}" dt="2021-11-25T15:38:15.898" v="2277"/>
          <ac:spMkLst>
            <pc:docMk/>
            <pc:sldMk cId="1566068932" sldId="290"/>
            <ac:spMk id="16" creationId="{C002190B-8F86-4556-8886-B45FFC56CCC0}"/>
          </ac:spMkLst>
        </pc:spChg>
      </pc:sldChg>
      <pc:sldChg chg="addSp delSp modSp mod">
        <pc:chgData name="Mahrer Christian" userId="fb91d9f7-cf5b-4d9b-a2fc-d5a9d6005e6e" providerId="ADAL" clId="{CC586B67-1265-4BB6-B49C-1D567BC9C52A}" dt="2021-11-25T15:38:23.479" v="2279"/>
        <pc:sldMkLst>
          <pc:docMk/>
          <pc:sldMk cId="2637670676" sldId="291"/>
        </pc:sldMkLst>
        <pc:spChg chg="mod">
          <ac:chgData name="Mahrer Christian" userId="fb91d9f7-cf5b-4d9b-a2fc-d5a9d6005e6e" providerId="ADAL" clId="{CC586B67-1265-4BB6-B49C-1D567BC9C52A}" dt="2021-11-25T15:35:20.825" v="2259" actId="20577"/>
          <ac:spMkLst>
            <pc:docMk/>
            <pc:sldMk cId="2637670676" sldId="291"/>
            <ac:spMk id="2" creationId="{ABC7FF3A-F7F6-4FFF-A633-3E7D9E338086}"/>
          </ac:spMkLst>
        </pc:spChg>
        <pc:spChg chg="mod">
          <ac:chgData name="Mahrer Christian" userId="fb91d9f7-cf5b-4d9b-a2fc-d5a9d6005e6e" providerId="ADAL" clId="{CC586B67-1265-4BB6-B49C-1D567BC9C52A}" dt="2021-11-25T15:35:09.657" v="2251" actId="6549"/>
          <ac:spMkLst>
            <pc:docMk/>
            <pc:sldMk cId="2637670676" sldId="291"/>
            <ac:spMk id="3" creationId="{5EA61578-442B-4006-B035-A1063B744A58}"/>
          </ac:spMkLst>
        </pc:spChg>
        <pc:spChg chg="mod">
          <ac:chgData name="Mahrer Christian" userId="fb91d9f7-cf5b-4d9b-a2fc-d5a9d6005e6e" providerId="ADAL" clId="{CC586B67-1265-4BB6-B49C-1D567BC9C52A}" dt="2021-11-25T15:35:13.529" v="2255" actId="20577"/>
          <ac:spMkLst>
            <pc:docMk/>
            <pc:sldMk cId="2637670676" sldId="291"/>
            <ac:spMk id="5" creationId="{C698C596-C063-4BD5-9EC7-CC83B03E5394}"/>
          </ac:spMkLst>
        </pc:spChg>
        <pc:spChg chg="del">
          <ac:chgData name="Mahrer Christian" userId="fb91d9f7-cf5b-4d9b-a2fc-d5a9d6005e6e" providerId="ADAL" clId="{CC586B67-1265-4BB6-B49C-1D567BC9C52A}" dt="2021-11-25T15:38:22.644" v="2278" actId="478"/>
          <ac:spMkLst>
            <pc:docMk/>
            <pc:sldMk cId="2637670676" sldId="291"/>
            <ac:spMk id="10" creationId="{9AC5C74E-3B4B-4E7E-8CA7-567E25B4225B}"/>
          </ac:spMkLst>
        </pc:spChg>
        <pc:spChg chg="mod">
          <ac:chgData name="Mahrer Christian" userId="fb91d9f7-cf5b-4d9b-a2fc-d5a9d6005e6e" providerId="ADAL" clId="{CC586B67-1265-4BB6-B49C-1D567BC9C52A}" dt="2021-11-25T15:35:04.277" v="2247" actId="20577"/>
          <ac:spMkLst>
            <pc:docMk/>
            <pc:sldMk cId="2637670676" sldId="291"/>
            <ac:spMk id="14" creationId="{1B8749A6-DA0E-438C-81EE-F580BD1B5E3D}"/>
          </ac:spMkLst>
        </pc:spChg>
        <pc:spChg chg="add mod">
          <ac:chgData name="Mahrer Christian" userId="fb91d9f7-cf5b-4d9b-a2fc-d5a9d6005e6e" providerId="ADAL" clId="{CC586B67-1265-4BB6-B49C-1D567BC9C52A}" dt="2021-11-25T15:38:23.479" v="2279"/>
          <ac:spMkLst>
            <pc:docMk/>
            <pc:sldMk cId="2637670676" sldId="291"/>
            <ac:spMk id="16" creationId="{738FE3A5-7256-44DA-BA03-288C6F4F3D6A}"/>
          </ac:spMkLst>
        </pc:spChg>
      </pc:sldChg>
      <pc:sldChg chg="delSp modSp mod">
        <pc:chgData name="Mahrer Christian" userId="fb91d9f7-cf5b-4d9b-a2fc-d5a9d6005e6e" providerId="ADAL" clId="{CC586B67-1265-4BB6-B49C-1D567BC9C52A}" dt="2021-11-26T09:24:51.229" v="2861" actId="478"/>
        <pc:sldMkLst>
          <pc:docMk/>
          <pc:sldMk cId="3881134377" sldId="292"/>
        </pc:sldMkLst>
        <pc:spChg chg="del mod">
          <ac:chgData name="Mahrer Christian" userId="fb91d9f7-cf5b-4d9b-a2fc-d5a9d6005e6e" providerId="ADAL" clId="{CC586B67-1265-4BB6-B49C-1D567BC9C52A}" dt="2021-11-26T09:24:47.040" v="2860" actId="478"/>
          <ac:spMkLst>
            <pc:docMk/>
            <pc:sldMk cId="3881134377" sldId="292"/>
            <ac:spMk id="4" creationId="{688D621B-8F86-4F67-AE00-9C0CD34A6615}"/>
          </ac:spMkLst>
        </pc:spChg>
        <pc:spChg chg="mod">
          <ac:chgData name="Mahrer Christian" userId="fb91d9f7-cf5b-4d9b-a2fc-d5a9d6005e6e" providerId="ADAL" clId="{CC586B67-1265-4BB6-B49C-1D567BC9C52A}" dt="2021-11-26T09:24:39.446" v="2858" actId="6549"/>
          <ac:spMkLst>
            <pc:docMk/>
            <pc:sldMk cId="3881134377" sldId="292"/>
            <ac:spMk id="7" creationId="{026673C6-A359-425E-8627-510F0118B404}"/>
          </ac:spMkLst>
        </pc:spChg>
        <pc:spChg chg="del">
          <ac:chgData name="Mahrer Christian" userId="fb91d9f7-cf5b-4d9b-a2fc-d5a9d6005e6e" providerId="ADAL" clId="{CC586B67-1265-4BB6-B49C-1D567BC9C52A}" dt="2021-11-26T09:24:51.229" v="2861" actId="478"/>
          <ac:spMkLst>
            <pc:docMk/>
            <pc:sldMk cId="3881134377" sldId="292"/>
            <ac:spMk id="11" creationId="{4B828E84-7DEE-4E3A-939C-3B23FB9E2A58}"/>
          </ac:spMkLst>
        </pc:spChg>
      </pc:sldChg>
      <pc:sldChg chg="modSp mod">
        <pc:chgData name="Mahrer Christian" userId="fb91d9f7-cf5b-4d9b-a2fc-d5a9d6005e6e" providerId="ADAL" clId="{CC586B67-1265-4BB6-B49C-1D567BC9C52A}" dt="2021-11-26T09:28:40.094" v="2875" actId="20577"/>
        <pc:sldMkLst>
          <pc:docMk/>
          <pc:sldMk cId="2281365719" sldId="293"/>
        </pc:sldMkLst>
        <pc:spChg chg="mod">
          <ac:chgData name="Mahrer Christian" userId="fb91d9f7-cf5b-4d9b-a2fc-d5a9d6005e6e" providerId="ADAL" clId="{CC586B67-1265-4BB6-B49C-1D567BC9C52A}" dt="2021-11-26T09:28:40.094" v="2875" actId="20577"/>
          <ac:spMkLst>
            <pc:docMk/>
            <pc:sldMk cId="2281365719" sldId="293"/>
            <ac:spMk id="7" creationId="{026673C6-A359-425E-8627-510F0118B404}"/>
          </ac:spMkLst>
        </pc:spChg>
      </pc:sldChg>
      <pc:sldChg chg="delSp modSp mod">
        <pc:chgData name="Mahrer Christian" userId="fb91d9f7-cf5b-4d9b-a2fc-d5a9d6005e6e" providerId="ADAL" clId="{CC586B67-1265-4BB6-B49C-1D567BC9C52A}" dt="2021-11-26T09:29:10.758" v="2877" actId="478"/>
        <pc:sldMkLst>
          <pc:docMk/>
          <pc:sldMk cId="2477938416" sldId="294"/>
        </pc:sldMkLst>
        <pc:spChg chg="del mod">
          <ac:chgData name="Mahrer Christian" userId="fb91d9f7-cf5b-4d9b-a2fc-d5a9d6005e6e" providerId="ADAL" clId="{CC586B67-1265-4BB6-B49C-1D567BC9C52A}" dt="2021-11-26T09:29:10.758" v="2877" actId="478"/>
          <ac:spMkLst>
            <pc:docMk/>
            <pc:sldMk cId="2477938416" sldId="294"/>
            <ac:spMk id="4" creationId="{6691CC62-DF31-48E7-8DB6-01EF4C552F76}"/>
          </ac:spMkLst>
        </pc:spChg>
        <pc:spChg chg="mod">
          <ac:chgData name="Mahrer Christian" userId="fb91d9f7-cf5b-4d9b-a2fc-d5a9d6005e6e" providerId="ADAL" clId="{CC586B67-1265-4BB6-B49C-1D567BC9C52A}" dt="2021-11-04T10:49:17.078" v="60" actId="13926"/>
          <ac:spMkLst>
            <pc:docMk/>
            <pc:sldMk cId="2477938416" sldId="294"/>
            <ac:spMk id="7" creationId="{026673C6-A359-425E-8627-510F0118B404}"/>
          </ac:spMkLst>
        </pc:spChg>
      </pc:sldChg>
      <pc:sldChg chg="delSp modSp mod">
        <pc:chgData name="Mahrer Christian" userId="fb91d9f7-cf5b-4d9b-a2fc-d5a9d6005e6e" providerId="ADAL" clId="{CC586B67-1265-4BB6-B49C-1D567BC9C52A}" dt="2021-11-26T09:31:21.974" v="2944" actId="6549"/>
        <pc:sldMkLst>
          <pc:docMk/>
          <pc:sldMk cId="3550938933" sldId="295"/>
        </pc:sldMkLst>
        <pc:spChg chg="del mod">
          <ac:chgData name="Mahrer Christian" userId="fb91d9f7-cf5b-4d9b-a2fc-d5a9d6005e6e" providerId="ADAL" clId="{CC586B67-1265-4BB6-B49C-1D567BC9C52A}" dt="2021-11-26T09:31:15.183" v="2880" actId="478"/>
          <ac:spMkLst>
            <pc:docMk/>
            <pc:sldMk cId="3550938933" sldId="295"/>
            <ac:spMk id="4" creationId="{072E9919-C8F8-4054-B606-75A4CFEBA1E7}"/>
          </ac:spMkLst>
        </pc:spChg>
        <pc:spChg chg="mod">
          <ac:chgData name="Mahrer Christian" userId="fb91d9f7-cf5b-4d9b-a2fc-d5a9d6005e6e" providerId="ADAL" clId="{CC586B67-1265-4BB6-B49C-1D567BC9C52A}" dt="2021-11-26T09:31:21.974" v="2944" actId="6549"/>
          <ac:spMkLst>
            <pc:docMk/>
            <pc:sldMk cId="3550938933" sldId="295"/>
            <ac:spMk id="7" creationId="{026673C6-A359-425E-8627-510F0118B404}"/>
          </ac:spMkLst>
        </pc:spChg>
        <pc:spChg chg="del">
          <ac:chgData name="Mahrer Christian" userId="fb91d9f7-cf5b-4d9b-a2fc-d5a9d6005e6e" providerId="ADAL" clId="{CC586B67-1265-4BB6-B49C-1D567BC9C52A}" dt="2021-11-26T09:29:31.051" v="2878" actId="478"/>
          <ac:spMkLst>
            <pc:docMk/>
            <pc:sldMk cId="3550938933" sldId="295"/>
            <ac:spMk id="10" creationId="{5A79777E-5232-4C47-B688-E2B308A295CE}"/>
          </ac:spMkLst>
        </pc:spChg>
      </pc:sldChg>
      <pc:sldChg chg="modSp mod ord">
        <pc:chgData name="Mahrer Christian" userId="fb91d9f7-cf5b-4d9b-a2fc-d5a9d6005e6e" providerId="ADAL" clId="{CC586B67-1265-4BB6-B49C-1D567BC9C52A}" dt="2021-11-26T09:18:20.565" v="2605"/>
        <pc:sldMkLst>
          <pc:docMk/>
          <pc:sldMk cId="563740425" sldId="298"/>
        </pc:sldMkLst>
        <pc:spChg chg="mod">
          <ac:chgData name="Mahrer Christian" userId="fb91d9f7-cf5b-4d9b-a2fc-d5a9d6005e6e" providerId="ADAL" clId="{CC586B67-1265-4BB6-B49C-1D567BC9C52A}" dt="2021-11-25T15:31:31.667" v="2040" actId="20577"/>
          <ac:spMkLst>
            <pc:docMk/>
            <pc:sldMk cId="563740425" sldId="298"/>
            <ac:spMk id="3" creationId="{A24D4590-A673-463B-AD00-237A6C6570DB}"/>
          </ac:spMkLst>
        </pc:spChg>
        <pc:spChg chg="mod">
          <ac:chgData name="Mahrer Christian" userId="fb91d9f7-cf5b-4d9b-a2fc-d5a9d6005e6e" providerId="ADAL" clId="{CC586B67-1265-4BB6-B49C-1D567BC9C52A}" dt="2021-11-25T15:32:10.116" v="2051" actId="6549"/>
          <ac:spMkLst>
            <pc:docMk/>
            <pc:sldMk cId="563740425" sldId="298"/>
            <ac:spMk id="4" creationId="{52334E61-A8B3-4EC6-BCC1-E87D4358722B}"/>
          </ac:spMkLst>
        </pc:spChg>
        <pc:spChg chg="mod">
          <ac:chgData name="Mahrer Christian" userId="fb91d9f7-cf5b-4d9b-a2fc-d5a9d6005e6e" providerId="ADAL" clId="{CC586B67-1265-4BB6-B49C-1D567BC9C52A}" dt="2021-11-25T15:32:02.649" v="2047" actId="20577"/>
          <ac:spMkLst>
            <pc:docMk/>
            <pc:sldMk cId="563740425" sldId="298"/>
            <ac:spMk id="6" creationId="{3620D274-2EF7-466B-8617-48D05D4710AC}"/>
          </ac:spMkLst>
        </pc:spChg>
        <pc:spChg chg="mod">
          <ac:chgData name="Mahrer Christian" userId="fb91d9f7-cf5b-4d9b-a2fc-d5a9d6005e6e" providerId="ADAL" clId="{CC586B67-1265-4BB6-B49C-1D567BC9C52A}" dt="2021-11-25T15:31:23.353" v="2036" actId="20577"/>
          <ac:spMkLst>
            <pc:docMk/>
            <pc:sldMk cId="563740425" sldId="298"/>
            <ac:spMk id="14" creationId="{154EE89D-2959-499C-8081-89D27ED462B2}"/>
          </ac:spMkLst>
        </pc:spChg>
      </pc:sldChg>
      <pc:sldChg chg="addSp delSp modSp mod">
        <pc:chgData name="Mahrer Christian" userId="fb91d9f7-cf5b-4d9b-a2fc-d5a9d6005e6e" providerId="ADAL" clId="{CC586B67-1265-4BB6-B49C-1D567BC9C52A}" dt="2021-11-25T15:37:51.229" v="2271"/>
        <pc:sldMkLst>
          <pc:docMk/>
          <pc:sldMk cId="928422134" sldId="299"/>
        </pc:sldMkLst>
        <pc:spChg chg="mod">
          <ac:chgData name="Mahrer Christian" userId="fb91d9f7-cf5b-4d9b-a2fc-d5a9d6005e6e" providerId="ADAL" clId="{CC586B67-1265-4BB6-B49C-1D567BC9C52A}" dt="2021-11-25T15:32:59.599" v="2086" actId="20577"/>
          <ac:spMkLst>
            <pc:docMk/>
            <pc:sldMk cId="928422134" sldId="299"/>
            <ac:spMk id="3" creationId="{A24D4590-A673-463B-AD00-237A6C6570DB}"/>
          </ac:spMkLst>
        </pc:spChg>
        <pc:spChg chg="mod">
          <ac:chgData name="Mahrer Christian" userId="fb91d9f7-cf5b-4d9b-a2fc-d5a9d6005e6e" providerId="ADAL" clId="{CC586B67-1265-4BB6-B49C-1D567BC9C52A}" dt="2021-11-25T15:32:32.744" v="2077" actId="6549"/>
          <ac:spMkLst>
            <pc:docMk/>
            <pc:sldMk cId="928422134" sldId="299"/>
            <ac:spMk id="4" creationId="{52334E61-A8B3-4EC6-BCC1-E87D4358722B}"/>
          </ac:spMkLst>
        </pc:spChg>
        <pc:spChg chg="mod">
          <ac:chgData name="Mahrer Christian" userId="fb91d9f7-cf5b-4d9b-a2fc-d5a9d6005e6e" providerId="ADAL" clId="{CC586B67-1265-4BB6-B49C-1D567BC9C52A}" dt="2021-11-25T15:32:38.413" v="2082" actId="6549"/>
          <ac:spMkLst>
            <pc:docMk/>
            <pc:sldMk cId="928422134" sldId="299"/>
            <ac:spMk id="6" creationId="{3620D274-2EF7-466B-8617-48D05D4710AC}"/>
          </ac:spMkLst>
        </pc:spChg>
        <pc:spChg chg="del mod">
          <ac:chgData name="Mahrer Christian" userId="fb91d9f7-cf5b-4d9b-a2fc-d5a9d6005e6e" providerId="ADAL" clId="{CC586B67-1265-4BB6-B49C-1D567BC9C52A}" dt="2021-11-25T15:37:50.136" v="2270" actId="478"/>
          <ac:spMkLst>
            <pc:docMk/>
            <pc:sldMk cId="928422134" sldId="299"/>
            <ac:spMk id="11" creationId="{D95893A2-9525-44DB-B77B-3B36B600EA5A}"/>
          </ac:spMkLst>
        </pc:spChg>
        <pc:spChg chg="mod">
          <ac:chgData name="Mahrer Christian" userId="fb91d9f7-cf5b-4d9b-a2fc-d5a9d6005e6e" providerId="ADAL" clId="{CC586B67-1265-4BB6-B49C-1D567BC9C52A}" dt="2021-11-25T15:32:28.375" v="2073" actId="20577"/>
          <ac:spMkLst>
            <pc:docMk/>
            <pc:sldMk cId="928422134" sldId="299"/>
            <ac:spMk id="14" creationId="{154EE89D-2959-499C-8081-89D27ED462B2}"/>
          </ac:spMkLst>
        </pc:spChg>
        <pc:spChg chg="add del mod">
          <ac:chgData name="Mahrer Christian" userId="fb91d9f7-cf5b-4d9b-a2fc-d5a9d6005e6e" providerId="ADAL" clId="{CC586B67-1265-4BB6-B49C-1D567BC9C52A}" dt="2021-11-25T15:37:47.434" v="2269" actId="478"/>
          <ac:spMkLst>
            <pc:docMk/>
            <pc:sldMk cId="928422134" sldId="299"/>
            <ac:spMk id="17" creationId="{B0778B37-7447-4310-B035-816EE4F4AA5C}"/>
          </ac:spMkLst>
        </pc:spChg>
        <pc:spChg chg="add mod">
          <ac:chgData name="Mahrer Christian" userId="fb91d9f7-cf5b-4d9b-a2fc-d5a9d6005e6e" providerId="ADAL" clId="{CC586B67-1265-4BB6-B49C-1D567BC9C52A}" dt="2021-11-25T15:37:51.229" v="2271"/>
          <ac:spMkLst>
            <pc:docMk/>
            <pc:sldMk cId="928422134" sldId="299"/>
            <ac:spMk id="18" creationId="{B2FD86A6-35BF-4A19-AE78-649B4FB390D8}"/>
          </ac:spMkLst>
        </pc:spChg>
      </pc:sldChg>
      <pc:sldChg chg="modSp mod">
        <pc:chgData name="Mahrer Christian" userId="fb91d9f7-cf5b-4d9b-a2fc-d5a9d6005e6e" providerId="ADAL" clId="{CC586B67-1265-4BB6-B49C-1D567BC9C52A}" dt="2021-11-04T10:50:17.402" v="68" actId="6549"/>
        <pc:sldMkLst>
          <pc:docMk/>
          <pc:sldMk cId="1207158498" sldId="300"/>
        </pc:sldMkLst>
        <pc:spChg chg="mod">
          <ac:chgData name="Mahrer Christian" userId="fb91d9f7-cf5b-4d9b-a2fc-d5a9d6005e6e" providerId="ADAL" clId="{CC586B67-1265-4BB6-B49C-1D567BC9C52A}" dt="2021-11-04T10:50:17.402" v="68" actId="6549"/>
          <ac:spMkLst>
            <pc:docMk/>
            <pc:sldMk cId="1207158498" sldId="300"/>
            <ac:spMk id="7" creationId="{026673C6-A359-425E-8627-510F0118B404}"/>
          </ac:spMkLst>
        </pc:spChg>
      </pc:sldChg>
      <pc:sldChg chg="delSp modSp mod">
        <pc:chgData name="Mahrer Christian" userId="fb91d9f7-cf5b-4d9b-a2fc-d5a9d6005e6e" providerId="ADAL" clId="{CC586B67-1265-4BB6-B49C-1D567BC9C52A}" dt="2021-11-26T09:45:32.172" v="3178" actId="14100"/>
        <pc:sldMkLst>
          <pc:docMk/>
          <pc:sldMk cId="3247130486" sldId="302"/>
        </pc:sldMkLst>
        <pc:spChg chg="del">
          <ac:chgData name="Mahrer Christian" userId="fb91d9f7-cf5b-4d9b-a2fc-d5a9d6005e6e" providerId="ADAL" clId="{CC586B67-1265-4BB6-B49C-1D567BC9C52A}" dt="2021-11-26T09:39:51.428" v="2946" actId="478"/>
          <ac:spMkLst>
            <pc:docMk/>
            <pc:sldMk cId="3247130486" sldId="302"/>
            <ac:spMk id="3" creationId="{DCAC1DE2-AA6E-44AA-8BE1-D0B1088831F4}"/>
          </ac:spMkLst>
        </pc:spChg>
        <pc:spChg chg="mod">
          <ac:chgData name="Mahrer Christian" userId="fb91d9f7-cf5b-4d9b-a2fc-d5a9d6005e6e" providerId="ADAL" clId="{CC586B67-1265-4BB6-B49C-1D567BC9C52A}" dt="2021-11-26T09:45:32.172" v="3178" actId="14100"/>
          <ac:spMkLst>
            <pc:docMk/>
            <pc:sldMk cId="3247130486" sldId="302"/>
            <ac:spMk id="7" creationId="{026673C6-A359-425E-8627-510F0118B404}"/>
          </ac:spMkLst>
        </pc:spChg>
      </pc:sldChg>
      <pc:sldChg chg="modSp mod">
        <pc:chgData name="Mahrer Christian" userId="fb91d9f7-cf5b-4d9b-a2fc-d5a9d6005e6e" providerId="ADAL" clId="{CC586B67-1265-4BB6-B49C-1D567BC9C52A}" dt="2021-11-04T10:54:03.936" v="240" actId="6549"/>
        <pc:sldMkLst>
          <pc:docMk/>
          <pc:sldMk cId="1174492711" sldId="303"/>
        </pc:sldMkLst>
        <pc:spChg chg="mod">
          <ac:chgData name="Mahrer Christian" userId="fb91d9f7-cf5b-4d9b-a2fc-d5a9d6005e6e" providerId="ADAL" clId="{CC586B67-1265-4BB6-B49C-1D567BC9C52A}" dt="2021-11-04T10:54:03.936" v="240" actId="6549"/>
          <ac:spMkLst>
            <pc:docMk/>
            <pc:sldMk cId="1174492711" sldId="303"/>
            <ac:spMk id="7" creationId="{026673C6-A359-425E-8627-510F0118B404}"/>
          </ac:spMkLst>
        </pc:spChg>
        <pc:spChg chg="mod">
          <ac:chgData name="Mahrer Christian" userId="fb91d9f7-cf5b-4d9b-a2fc-d5a9d6005e6e" providerId="ADAL" clId="{CC586B67-1265-4BB6-B49C-1D567BC9C52A}" dt="2021-11-04T10:53:08.270" v="128" actId="6549"/>
          <ac:spMkLst>
            <pc:docMk/>
            <pc:sldMk cId="1174492711" sldId="303"/>
            <ac:spMk id="9" creationId="{3AF18891-25DF-4956-906E-F3C406C318E6}"/>
          </ac:spMkLst>
        </pc:spChg>
      </pc:sldChg>
      <pc:sldChg chg="addSp delSp modSp mod">
        <pc:chgData name="Mahrer Christian" userId="fb91d9f7-cf5b-4d9b-a2fc-d5a9d6005e6e" providerId="ADAL" clId="{CC586B67-1265-4BB6-B49C-1D567BC9C52A}" dt="2021-11-30T06:11:28.546" v="3801" actId="478"/>
        <pc:sldMkLst>
          <pc:docMk/>
          <pc:sldMk cId="1320158578" sldId="304"/>
        </pc:sldMkLst>
        <pc:spChg chg="del">
          <ac:chgData name="Mahrer Christian" userId="fb91d9f7-cf5b-4d9b-a2fc-d5a9d6005e6e" providerId="ADAL" clId="{CC586B67-1265-4BB6-B49C-1D567BC9C52A}" dt="2021-11-30T06:11:17.291" v="3799" actId="478"/>
          <ac:spMkLst>
            <pc:docMk/>
            <pc:sldMk cId="1320158578" sldId="304"/>
            <ac:spMk id="2" creationId="{8CC6C37D-0B3B-4EFE-9032-15D68DB139E1}"/>
          </ac:spMkLst>
        </pc:spChg>
        <pc:spChg chg="mod">
          <ac:chgData name="Mahrer Christian" userId="fb91d9f7-cf5b-4d9b-a2fc-d5a9d6005e6e" providerId="ADAL" clId="{CC586B67-1265-4BB6-B49C-1D567BC9C52A}" dt="2021-11-30T06:11:22.834" v="3800" actId="14100"/>
          <ac:spMkLst>
            <pc:docMk/>
            <pc:sldMk cId="1320158578" sldId="304"/>
            <ac:spMk id="7" creationId="{026673C6-A359-425E-8627-510F0118B404}"/>
          </ac:spMkLst>
        </pc:spChg>
        <pc:spChg chg="add del mod">
          <ac:chgData name="Mahrer Christian" userId="fb91d9f7-cf5b-4d9b-a2fc-d5a9d6005e6e" providerId="ADAL" clId="{CC586B67-1265-4BB6-B49C-1D567BC9C52A}" dt="2021-11-30T06:11:28.546" v="3801" actId="478"/>
          <ac:spMkLst>
            <pc:docMk/>
            <pc:sldMk cId="1320158578" sldId="304"/>
            <ac:spMk id="8" creationId="{70A487AB-0A2A-4E84-91D1-66010A63FAA7}"/>
          </ac:spMkLst>
        </pc:spChg>
        <pc:picChg chg="del mod">
          <ac:chgData name="Mahrer Christian" userId="fb91d9f7-cf5b-4d9b-a2fc-d5a9d6005e6e" providerId="ADAL" clId="{CC586B67-1265-4BB6-B49C-1D567BC9C52A}" dt="2021-11-30T06:11:13.230" v="3798" actId="478"/>
          <ac:picMkLst>
            <pc:docMk/>
            <pc:sldMk cId="1320158578" sldId="304"/>
            <ac:picMk id="4" creationId="{3D7C9C43-3713-4057-B117-C9F041BE54ED}"/>
          </ac:picMkLst>
        </pc:picChg>
      </pc:sldChg>
      <pc:sldChg chg="delSp modSp mod">
        <pc:chgData name="Mahrer Christian" userId="fb91d9f7-cf5b-4d9b-a2fc-d5a9d6005e6e" providerId="ADAL" clId="{CC586B67-1265-4BB6-B49C-1D567BC9C52A}" dt="2021-11-30T06:12:06.609" v="3806" actId="6549"/>
        <pc:sldMkLst>
          <pc:docMk/>
          <pc:sldMk cId="1095858737" sldId="305"/>
        </pc:sldMkLst>
        <pc:spChg chg="del">
          <ac:chgData name="Mahrer Christian" userId="fb91d9f7-cf5b-4d9b-a2fc-d5a9d6005e6e" providerId="ADAL" clId="{CC586B67-1265-4BB6-B49C-1D567BC9C52A}" dt="2021-11-30T06:11:56.382" v="3804" actId="478"/>
          <ac:spMkLst>
            <pc:docMk/>
            <pc:sldMk cId="1095858737" sldId="305"/>
            <ac:spMk id="2" creationId="{1D44DFDE-98A8-46FA-943B-5FE4265F710E}"/>
          </ac:spMkLst>
        </pc:spChg>
        <pc:spChg chg="del">
          <ac:chgData name="Mahrer Christian" userId="fb91d9f7-cf5b-4d9b-a2fc-d5a9d6005e6e" providerId="ADAL" clId="{CC586B67-1265-4BB6-B49C-1D567BC9C52A}" dt="2021-11-30T06:11:48.838" v="3802" actId="478"/>
          <ac:spMkLst>
            <pc:docMk/>
            <pc:sldMk cId="1095858737" sldId="305"/>
            <ac:spMk id="4" creationId="{AAA5B549-2CDF-4632-AE11-74EA4C529F56}"/>
          </ac:spMkLst>
        </pc:spChg>
        <pc:spChg chg="mod">
          <ac:chgData name="Mahrer Christian" userId="fb91d9f7-cf5b-4d9b-a2fc-d5a9d6005e6e" providerId="ADAL" clId="{CC586B67-1265-4BB6-B49C-1D567BC9C52A}" dt="2021-11-30T06:12:06.609" v="3806" actId="6549"/>
          <ac:spMkLst>
            <pc:docMk/>
            <pc:sldMk cId="1095858737" sldId="305"/>
            <ac:spMk id="7" creationId="{026673C6-A359-425E-8627-510F0118B404}"/>
          </ac:spMkLst>
        </pc:spChg>
        <pc:picChg chg="del">
          <ac:chgData name="Mahrer Christian" userId="fb91d9f7-cf5b-4d9b-a2fc-d5a9d6005e6e" providerId="ADAL" clId="{CC586B67-1265-4BB6-B49C-1D567BC9C52A}" dt="2021-11-30T06:11:51.504" v="3803" actId="478"/>
          <ac:picMkLst>
            <pc:docMk/>
            <pc:sldMk cId="1095858737" sldId="305"/>
            <ac:picMk id="3" creationId="{24829E53-E0F6-4863-A7B8-2A16A0B70A4A}"/>
          </ac:picMkLst>
        </pc:picChg>
      </pc:sldChg>
      <pc:sldChg chg="modSp mod">
        <pc:chgData name="Mahrer Christian" userId="fb91d9f7-cf5b-4d9b-a2fc-d5a9d6005e6e" providerId="ADAL" clId="{CC586B67-1265-4BB6-B49C-1D567BC9C52A}" dt="2021-11-04T10:55:03.775" v="242" actId="20577"/>
        <pc:sldMkLst>
          <pc:docMk/>
          <pc:sldMk cId="714695577" sldId="307"/>
        </pc:sldMkLst>
        <pc:spChg chg="mod">
          <ac:chgData name="Mahrer Christian" userId="fb91d9f7-cf5b-4d9b-a2fc-d5a9d6005e6e" providerId="ADAL" clId="{CC586B67-1265-4BB6-B49C-1D567BC9C52A}" dt="2021-11-04T10:55:03.775" v="242" actId="20577"/>
          <ac:spMkLst>
            <pc:docMk/>
            <pc:sldMk cId="714695577" sldId="307"/>
            <ac:spMk id="7" creationId="{026673C6-A359-425E-8627-510F0118B404}"/>
          </ac:spMkLst>
        </pc:spChg>
      </pc:sldChg>
      <pc:sldChg chg="addSp delSp modSp mod">
        <pc:chgData name="Mahrer Christian" userId="fb91d9f7-cf5b-4d9b-a2fc-d5a9d6005e6e" providerId="ADAL" clId="{CC586B67-1265-4BB6-B49C-1D567BC9C52A}" dt="2021-11-26T09:58:33.869" v="3310" actId="478"/>
        <pc:sldMkLst>
          <pc:docMk/>
          <pc:sldMk cId="1337867005" sldId="308"/>
        </pc:sldMkLst>
        <pc:spChg chg="mod">
          <ac:chgData name="Mahrer Christian" userId="fb91d9f7-cf5b-4d9b-a2fc-d5a9d6005e6e" providerId="ADAL" clId="{CC586B67-1265-4BB6-B49C-1D567BC9C52A}" dt="2021-11-26T09:58:21.695" v="3309" actId="20577"/>
          <ac:spMkLst>
            <pc:docMk/>
            <pc:sldMk cId="1337867005" sldId="308"/>
            <ac:spMk id="5" creationId="{95C08EA5-453F-4CDF-B0AB-3438D2947C2B}"/>
          </ac:spMkLst>
        </pc:spChg>
        <pc:picChg chg="add mod modCrop">
          <ac:chgData name="Mahrer Christian" userId="fb91d9f7-cf5b-4d9b-a2fc-d5a9d6005e6e" providerId="ADAL" clId="{CC586B67-1265-4BB6-B49C-1D567BC9C52A}" dt="2021-11-26T09:58:12.390" v="3298" actId="14100"/>
          <ac:picMkLst>
            <pc:docMk/>
            <pc:sldMk cId="1337867005" sldId="308"/>
            <ac:picMk id="3" creationId="{183A3688-36EC-4B7C-9227-55D8A48530E9}"/>
          </ac:picMkLst>
        </pc:picChg>
        <pc:picChg chg="del mod">
          <ac:chgData name="Mahrer Christian" userId="fb91d9f7-cf5b-4d9b-a2fc-d5a9d6005e6e" providerId="ADAL" clId="{CC586B67-1265-4BB6-B49C-1D567BC9C52A}" dt="2021-11-26T09:58:33.869" v="3310" actId="478"/>
          <ac:picMkLst>
            <pc:docMk/>
            <pc:sldMk cId="1337867005" sldId="308"/>
            <ac:picMk id="4" creationId="{F6735B5A-9561-44D7-8D95-BBDF1E55893F}"/>
          </ac:picMkLst>
        </pc:picChg>
      </pc:sldChg>
      <pc:sldChg chg="modSp mod">
        <pc:chgData name="Mahrer Christian" userId="fb91d9f7-cf5b-4d9b-a2fc-d5a9d6005e6e" providerId="ADAL" clId="{CC586B67-1265-4BB6-B49C-1D567BC9C52A}" dt="2021-11-04T10:55:59.064" v="251" actId="20577"/>
        <pc:sldMkLst>
          <pc:docMk/>
          <pc:sldMk cId="3275091447" sldId="309"/>
        </pc:sldMkLst>
        <pc:spChg chg="mod">
          <ac:chgData name="Mahrer Christian" userId="fb91d9f7-cf5b-4d9b-a2fc-d5a9d6005e6e" providerId="ADAL" clId="{CC586B67-1265-4BB6-B49C-1D567BC9C52A}" dt="2021-11-04T10:55:59.064" v="251" actId="20577"/>
          <ac:spMkLst>
            <pc:docMk/>
            <pc:sldMk cId="3275091447" sldId="309"/>
            <ac:spMk id="7" creationId="{026673C6-A359-425E-8627-510F0118B404}"/>
          </ac:spMkLst>
        </pc:spChg>
      </pc:sldChg>
      <pc:sldChg chg="addSp modSp mod modNotesTx">
        <pc:chgData name="Mahrer Christian" userId="fb91d9f7-cf5b-4d9b-a2fc-d5a9d6005e6e" providerId="ADAL" clId="{CC586B67-1265-4BB6-B49C-1D567BC9C52A}" dt="2021-11-08T13:15:24.072" v="1835" actId="6549"/>
        <pc:sldMkLst>
          <pc:docMk/>
          <pc:sldMk cId="1734614549" sldId="310"/>
        </pc:sldMkLst>
        <pc:spChg chg="mod">
          <ac:chgData name="Mahrer Christian" userId="fb91d9f7-cf5b-4d9b-a2fc-d5a9d6005e6e" providerId="ADAL" clId="{CC586B67-1265-4BB6-B49C-1D567BC9C52A}" dt="2021-11-04T11:02:04.714" v="503" actId="20577"/>
          <ac:spMkLst>
            <pc:docMk/>
            <pc:sldMk cId="1734614549" sldId="310"/>
            <ac:spMk id="7" creationId="{026673C6-A359-425E-8627-510F0118B404}"/>
          </ac:spMkLst>
        </pc:spChg>
        <pc:picChg chg="add mod">
          <ac:chgData name="Mahrer Christian" userId="fb91d9f7-cf5b-4d9b-a2fc-d5a9d6005e6e" providerId="ADAL" clId="{CC586B67-1265-4BB6-B49C-1D567BC9C52A}" dt="2021-11-04T11:54:45.116" v="1834" actId="1076"/>
          <ac:picMkLst>
            <pc:docMk/>
            <pc:sldMk cId="1734614549" sldId="310"/>
            <ac:picMk id="4" creationId="{372BFEA2-FF34-4D8D-8855-7E9B6B010855}"/>
          </ac:picMkLst>
        </pc:picChg>
      </pc:sldChg>
      <pc:sldChg chg="modSp mod">
        <pc:chgData name="Mahrer Christian" userId="fb91d9f7-cf5b-4d9b-a2fc-d5a9d6005e6e" providerId="ADAL" clId="{CC586B67-1265-4BB6-B49C-1D567BC9C52A}" dt="2021-11-04T11:05:27.777" v="523" actId="6549"/>
        <pc:sldMkLst>
          <pc:docMk/>
          <pc:sldMk cId="3438584458" sldId="311"/>
        </pc:sldMkLst>
        <pc:spChg chg="mod">
          <ac:chgData name="Mahrer Christian" userId="fb91d9f7-cf5b-4d9b-a2fc-d5a9d6005e6e" providerId="ADAL" clId="{CC586B67-1265-4BB6-B49C-1D567BC9C52A}" dt="2021-11-04T11:05:27.777" v="523" actId="6549"/>
          <ac:spMkLst>
            <pc:docMk/>
            <pc:sldMk cId="3438584458" sldId="311"/>
            <ac:spMk id="7" creationId="{026673C6-A359-425E-8627-510F0118B404}"/>
          </ac:spMkLst>
        </pc:spChg>
      </pc:sldChg>
      <pc:sldChg chg="addSp delSp modSp mod">
        <pc:chgData name="Mahrer Christian" userId="fb91d9f7-cf5b-4d9b-a2fc-d5a9d6005e6e" providerId="ADAL" clId="{CC586B67-1265-4BB6-B49C-1D567BC9C52A}" dt="2021-11-26T11:03:57.876" v="3784" actId="1036"/>
        <pc:sldMkLst>
          <pc:docMk/>
          <pc:sldMk cId="2523224775" sldId="313"/>
        </pc:sldMkLst>
        <pc:spChg chg="mod">
          <ac:chgData name="Mahrer Christian" userId="fb91d9f7-cf5b-4d9b-a2fc-d5a9d6005e6e" providerId="ADAL" clId="{CC586B67-1265-4BB6-B49C-1D567BC9C52A}" dt="2021-11-26T11:03:57.876" v="3784" actId="1036"/>
          <ac:spMkLst>
            <pc:docMk/>
            <pc:sldMk cId="2523224775" sldId="313"/>
            <ac:spMk id="2" creationId="{016F9347-79D8-4520-BCCF-DE1EA1946510}"/>
          </ac:spMkLst>
        </pc:spChg>
        <pc:spChg chg="add mod">
          <ac:chgData name="Mahrer Christian" userId="fb91d9f7-cf5b-4d9b-a2fc-d5a9d6005e6e" providerId="ADAL" clId="{CC586B67-1265-4BB6-B49C-1D567BC9C52A}" dt="2021-11-04T11:24:03.680" v="1460" actId="20577"/>
          <ac:spMkLst>
            <pc:docMk/>
            <pc:sldMk cId="2523224775" sldId="313"/>
            <ac:spMk id="2" creationId="{A168116D-F12A-449C-B52C-5C4CC378C5F6}"/>
          </ac:spMkLst>
        </pc:spChg>
        <pc:spChg chg="mod">
          <ac:chgData name="Mahrer Christian" userId="fb91d9f7-cf5b-4d9b-a2fc-d5a9d6005e6e" providerId="ADAL" clId="{CC586B67-1265-4BB6-B49C-1D567BC9C52A}" dt="2021-11-04T11:23:42.469" v="1406" actId="6549"/>
          <ac:spMkLst>
            <pc:docMk/>
            <pc:sldMk cId="2523224775" sldId="313"/>
            <ac:spMk id="7" creationId="{026673C6-A359-425E-8627-510F0118B404}"/>
          </ac:spMkLst>
        </pc:spChg>
        <pc:spChg chg="mod">
          <ac:chgData name="Mahrer Christian" userId="fb91d9f7-cf5b-4d9b-a2fc-d5a9d6005e6e" providerId="ADAL" clId="{CC586B67-1265-4BB6-B49C-1D567BC9C52A}" dt="2021-11-04T11:18:11.127" v="1156" actId="6549"/>
          <ac:spMkLst>
            <pc:docMk/>
            <pc:sldMk cId="2523224775" sldId="313"/>
            <ac:spMk id="9" creationId="{3AF18891-25DF-4956-906E-F3C406C318E6}"/>
          </ac:spMkLst>
        </pc:spChg>
        <pc:picChg chg="del mod">
          <ac:chgData name="Mahrer Christian" userId="fb91d9f7-cf5b-4d9b-a2fc-d5a9d6005e6e" providerId="ADAL" clId="{CC586B67-1265-4BB6-B49C-1D567BC9C52A}" dt="2021-11-26T11:03:26.170" v="3674" actId="478"/>
          <ac:picMkLst>
            <pc:docMk/>
            <pc:sldMk cId="2523224775" sldId="313"/>
            <ac:picMk id="3" creationId="{8FC7496B-8DB5-47E5-9E20-3B69E8425464}"/>
          </ac:picMkLst>
        </pc:picChg>
        <pc:picChg chg="add mod">
          <ac:chgData name="Mahrer Christian" userId="fb91d9f7-cf5b-4d9b-a2fc-d5a9d6005e6e" providerId="ADAL" clId="{CC586B67-1265-4BB6-B49C-1D567BC9C52A}" dt="2021-11-26T11:03:45.768" v="3709" actId="14100"/>
          <ac:picMkLst>
            <pc:docMk/>
            <pc:sldMk cId="2523224775" sldId="313"/>
            <ac:picMk id="5" creationId="{5F9F25C6-E376-4EC8-8809-050E18C43C8F}"/>
          </ac:picMkLst>
        </pc:picChg>
      </pc:sldChg>
      <pc:sldChg chg="addSp modSp mod">
        <pc:chgData name="Mahrer Christian" userId="fb91d9f7-cf5b-4d9b-a2fc-d5a9d6005e6e" providerId="ADAL" clId="{CC586B67-1265-4BB6-B49C-1D567BC9C52A}" dt="2021-11-04T11:25:03.984" v="1516" actId="20577"/>
        <pc:sldMkLst>
          <pc:docMk/>
          <pc:sldMk cId="433292720" sldId="314"/>
        </pc:sldMkLst>
        <pc:spChg chg="add mod">
          <ac:chgData name="Mahrer Christian" userId="fb91d9f7-cf5b-4d9b-a2fc-d5a9d6005e6e" providerId="ADAL" clId="{CC586B67-1265-4BB6-B49C-1D567BC9C52A}" dt="2021-11-04T11:25:03.984" v="1516" actId="20577"/>
          <ac:spMkLst>
            <pc:docMk/>
            <pc:sldMk cId="433292720" sldId="314"/>
            <ac:spMk id="6" creationId="{38D28A29-5A7B-461D-93FB-251F7B93DE7C}"/>
          </ac:spMkLst>
        </pc:spChg>
      </pc:sldChg>
      <pc:sldChg chg="addSp delSp modSp mod">
        <pc:chgData name="Mahrer Christian" userId="fb91d9f7-cf5b-4d9b-a2fc-d5a9d6005e6e" providerId="ADAL" clId="{CC586B67-1265-4BB6-B49C-1D567BC9C52A}" dt="2021-11-04T11:26:34.775" v="1600" actId="478"/>
        <pc:sldMkLst>
          <pc:docMk/>
          <pc:sldMk cId="3119770978" sldId="315"/>
        </pc:sldMkLst>
        <pc:spChg chg="add del mod">
          <ac:chgData name="Mahrer Christian" userId="fb91d9f7-cf5b-4d9b-a2fc-d5a9d6005e6e" providerId="ADAL" clId="{CC586B67-1265-4BB6-B49C-1D567BC9C52A}" dt="2021-11-04T11:26:34.775" v="1600" actId="478"/>
          <ac:spMkLst>
            <pc:docMk/>
            <pc:sldMk cId="3119770978" sldId="315"/>
            <ac:spMk id="6" creationId="{BE247B1A-A26F-4B1C-B04D-C8C53DFC1D54}"/>
          </ac:spMkLst>
        </pc:spChg>
        <pc:spChg chg="mod">
          <ac:chgData name="Mahrer Christian" userId="fb91d9f7-cf5b-4d9b-a2fc-d5a9d6005e6e" providerId="ADAL" clId="{CC586B67-1265-4BB6-B49C-1D567BC9C52A}" dt="2021-11-04T11:26:24.723" v="1599" actId="20577"/>
          <ac:spMkLst>
            <pc:docMk/>
            <pc:sldMk cId="3119770978" sldId="315"/>
            <ac:spMk id="7" creationId="{026673C6-A359-425E-8627-510F0118B404}"/>
          </ac:spMkLst>
        </pc:spChg>
      </pc:sldChg>
      <pc:sldChg chg="addSp delSp modSp mod">
        <pc:chgData name="Mahrer Christian" userId="fb91d9f7-cf5b-4d9b-a2fc-d5a9d6005e6e" providerId="ADAL" clId="{CC586B67-1265-4BB6-B49C-1D567BC9C52A}" dt="2021-11-26T10:35:30.069" v="3608" actId="1076"/>
        <pc:sldMkLst>
          <pc:docMk/>
          <pc:sldMk cId="4004064832" sldId="316"/>
        </pc:sldMkLst>
        <pc:spChg chg="add del mod">
          <ac:chgData name="Mahrer Christian" userId="fb91d9f7-cf5b-4d9b-a2fc-d5a9d6005e6e" providerId="ADAL" clId="{CC586B67-1265-4BB6-B49C-1D567BC9C52A}" dt="2021-11-04T11:27:19.641" v="1694" actId="478"/>
          <ac:spMkLst>
            <pc:docMk/>
            <pc:sldMk cId="4004064832" sldId="316"/>
            <ac:spMk id="6" creationId="{EBE4AF0A-3A63-4018-8FCB-AF3DBEDE89AA}"/>
          </ac:spMkLst>
        </pc:spChg>
        <pc:spChg chg="mod">
          <ac:chgData name="Mahrer Christian" userId="fb91d9f7-cf5b-4d9b-a2fc-d5a9d6005e6e" providerId="ADAL" clId="{CC586B67-1265-4BB6-B49C-1D567BC9C52A}" dt="2021-11-26T10:35:30.069" v="3608" actId="1076"/>
          <ac:spMkLst>
            <pc:docMk/>
            <pc:sldMk cId="4004064832" sldId="316"/>
            <ac:spMk id="7" creationId="{026673C6-A359-425E-8627-510F0118B404}"/>
          </ac:spMkLst>
        </pc:spChg>
        <pc:spChg chg="add del mod">
          <ac:chgData name="Mahrer Christian" userId="fb91d9f7-cf5b-4d9b-a2fc-d5a9d6005e6e" providerId="ADAL" clId="{CC586B67-1265-4BB6-B49C-1D567BC9C52A}" dt="2021-11-04T11:33:50.914" v="1770" actId="478"/>
          <ac:spMkLst>
            <pc:docMk/>
            <pc:sldMk cId="4004064832" sldId="316"/>
            <ac:spMk id="8" creationId="{C1C47DFE-36EA-4ED0-AFAA-060FFE60BFEA}"/>
          </ac:spMkLst>
        </pc:spChg>
        <pc:spChg chg="mod">
          <ac:chgData name="Mahrer Christian" userId="fb91d9f7-cf5b-4d9b-a2fc-d5a9d6005e6e" providerId="ADAL" clId="{CC586B67-1265-4BB6-B49C-1D567BC9C52A}" dt="2021-11-04T11:27:15.411" v="1693" actId="6549"/>
          <ac:spMkLst>
            <pc:docMk/>
            <pc:sldMk cId="4004064832" sldId="316"/>
            <ac:spMk id="9" creationId="{3AF18891-25DF-4956-906E-F3C406C318E6}"/>
          </ac:spMkLst>
        </pc:spChg>
        <pc:spChg chg="add mod">
          <ac:chgData name="Mahrer Christian" userId="fb91d9f7-cf5b-4d9b-a2fc-d5a9d6005e6e" providerId="ADAL" clId="{CC586B67-1265-4BB6-B49C-1D567BC9C52A}" dt="2021-11-04T11:48:01.763" v="1832" actId="1076"/>
          <ac:spMkLst>
            <pc:docMk/>
            <pc:sldMk cId="4004064832" sldId="316"/>
            <ac:spMk id="11" creationId="{C35B33CB-22A6-436F-86CC-273E7805F92B}"/>
          </ac:spMkLst>
        </pc:spChg>
        <pc:spChg chg="add mod">
          <ac:chgData name="Mahrer Christian" userId="fb91d9f7-cf5b-4d9b-a2fc-d5a9d6005e6e" providerId="ADAL" clId="{CC586B67-1265-4BB6-B49C-1D567BC9C52A}" dt="2021-11-26T10:25:30.724" v="3387"/>
          <ac:spMkLst>
            <pc:docMk/>
            <pc:sldMk cId="4004064832" sldId="316"/>
            <ac:spMk id="11" creationId="{FA5C9876-4649-422C-9F3B-512A6DF3F6C5}"/>
          </ac:spMkLst>
        </pc:spChg>
        <pc:spChg chg="add mod">
          <ac:chgData name="Mahrer Christian" userId="fb91d9f7-cf5b-4d9b-a2fc-d5a9d6005e6e" providerId="ADAL" clId="{CC586B67-1265-4BB6-B49C-1D567BC9C52A}" dt="2021-11-26T10:25:30.724" v="3387"/>
          <ac:spMkLst>
            <pc:docMk/>
            <pc:sldMk cId="4004064832" sldId="316"/>
            <ac:spMk id="12" creationId="{E78F0082-12D1-497D-9DA3-339695AA3A23}"/>
          </ac:spMkLst>
        </pc:spChg>
        <pc:spChg chg="add mod">
          <ac:chgData name="Mahrer Christian" userId="fb91d9f7-cf5b-4d9b-a2fc-d5a9d6005e6e" providerId="ADAL" clId="{CC586B67-1265-4BB6-B49C-1D567BC9C52A}" dt="2021-11-26T10:25:30.724" v="3387"/>
          <ac:spMkLst>
            <pc:docMk/>
            <pc:sldMk cId="4004064832" sldId="316"/>
            <ac:spMk id="13" creationId="{5C7B5E5B-B486-4A53-BAC7-1CD83FBBD734}"/>
          </ac:spMkLst>
        </pc:spChg>
        <pc:spChg chg="add mod">
          <ac:chgData name="Mahrer Christian" userId="fb91d9f7-cf5b-4d9b-a2fc-d5a9d6005e6e" providerId="ADAL" clId="{CC586B67-1265-4BB6-B49C-1D567BC9C52A}" dt="2021-11-26T10:25:30.724" v="3387"/>
          <ac:spMkLst>
            <pc:docMk/>
            <pc:sldMk cId="4004064832" sldId="316"/>
            <ac:spMk id="14" creationId="{DCCD3705-19EB-4065-A522-E62B4ED12A2D}"/>
          </ac:spMkLst>
        </pc:spChg>
        <pc:spChg chg="add mod">
          <ac:chgData name="Mahrer Christian" userId="fb91d9f7-cf5b-4d9b-a2fc-d5a9d6005e6e" providerId="ADAL" clId="{CC586B67-1265-4BB6-B49C-1D567BC9C52A}" dt="2021-11-26T10:25:30.724" v="3387"/>
          <ac:spMkLst>
            <pc:docMk/>
            <pc:sldMk cId="4004064832" sldId="316"/>
            <ac:spMk id="15" creationId="{074351F5-535F-4783-8FC8-98FDFBE080E7}"/>
          </ac:spMkLst>
        </pc:spChg>
        <pc:spChg chg="add mod">
          <ac:chgData name="Mahrer Christian" userId="fb91d9f7-cf5b-4d9b-a2fc-d5a9d6005e6e" providerId="ADAL" clId="{CC586B67-1265-4BB6-B49C-1D567BC9C52A}" dt="2021-11-26T10:25:30.724" v="3387"/>
          <ac:spMkLst>
            <pc:docMk/>
            <pc:sldMk cId="4004064832" sldId="316"/>
            <ac:spMk id="16" creationId="{55F0BB5C-905B-4420-9617-9EF3308DB3BD}"/>
          </ac:spMkLst>
        </pc:spChg>
        <pc:spChg chg="add mod">
          <ac:chgData name="Mahrer Christian" userId="fb91d9f7-cf5b-4d9b-a2fc-d5a9d6005e6e" providerId="ADAL" clId="{CC586B67-1265-4BB6-B49C-1D567BC9C52A}" dt="2021-11-26T10:25:30.724" v="3387"/>
          <ac:spMkLst>
            <pc:docMk/>
            <pc:sldMk cId="4004064832" sldId="316"/>
            <ac:spMk id="17" creationId="{D89AE571-F629-45B0-91D9-76318F4719C3}"/>
          </ac:spMkLst>
        </pc:spChg>
        <pc:spChg chg="add mod">
          <ac:chgData name="Mahrer Christian" userId="fb91d9f7-cf5b-4d9b-a2fc-d5a9d6005e6e" providerId="ADAL" clId="{CC586B67-1265-4BB6-B49C-1D567BC9C52A}" dt="2021-11-26T10:25:30.724" v="3387"/>
          <ac:spMkLst>
            <pc:docMk/>
            <pc:sldMk cId="4004064832" sldId="316"/>
            <ac:spMk id="18" creationId="{B4F8E071-80D7-4513-A1BF-3D2D5437E1F2}"/>
          </ac:spMkLst>
        </pc:spChg>
        <pc:spChg chg="add mod">
          <ac:chgData name="Mahrer Christian" userId="fb91d9f7-cf5b-4d9b-a2fc-d5a9d6005e6e" providerId="ADAL" clId="{CC586B67-1265-4BB6-B49C-1D567BC9C52A}" dt="2021-11-26T10:25:30.724" v="3387"/>
          <ac:spMkLst>
            <pc:docMk/>
            <pc:sldMk cId="4004064832" sldId="316"/>
            <ac:spMk id="19" creationId="{08A35541-8460-4B0D-8E6E-8468FE59BA69}"/>
          </ac:spMkLst>
        </pc:spChg>
        <pc:spChg chg="add mod">
          <ac:chgData name="Mahrer Christian" userId="fb91d9f7-cf5b-4d9b-a2fc-d5a9d6005e6e" providerId="ADAL" clId="{CC586B67-1265-4BB6-B49C-1D567BC9C52A}" dt="2021-11-26T10:25:30.724" v="3387"/>
          <ac:spMkLst>
            <pc:docMk/>
            <pc:sldMk cId="4004064832" sldId="316"/>
            <ac:spMk id="20" creationId="{8B7DF822-63D3-4CC8-B4B4-8E449D281138}"/>
          </ac:spMkLst>
        </pc:spChg>
        <pc:spChg chg="add mod">
          <ac:chgData name="Mahrer Christian" userId="fb91d9f7-cf5b-4d9b-a2fc-d5a9d6005e6e" providerId="ADAL" clId="{CC586B67-1265-4BB6-B49C-1D567BC9C52A}" dt="2021-11-26T10:25:30.724" v="3387"/>
          <ac:spMkLst>
            <pc:docMk/>
            <pc:sldMk cId="4004064832" sldId="316"/>
            <ac:spMk id="21" creationId="{292D7249-9C95-47DC-8CCA-07180F823392}"/>
          </ac:spMkLst>
        </pc:spChg>
        <pc:spChg chg="add mod">
          <ac:chgData name="Mahrer Christian" userId="fb91d9f7-cf5b-4d9b-a2fc-d5a9d6005e6e" providerId="ADAL" clId="{CC586B67-1265-4BB6-B49C-1D567BC9C52A}" dt="2021-11-26T10:25:30.724" v="3387"/>
          <ac:spMkLst>
            <pc:docMk/>
            <pc:sldMk cId="4004064832" sldId="316"/>
            <ac:spMk id="22" creationId="{F06532ED-EF94-4010-8603-8378F0DDF213}"/>
          </ac:spMkLst>
        </pc:spChg>
        <pc:spChg chg="add mod">
          <ac:chgData name="Mahrer Christian" userId="fb91d9f7-cf5b-4d9b-a2fc-d5a9d6005e6e" providerId="ADAL" clId="{CC586B67-1265-4BB6-B49C-1D567BC9C52A}" dt="2021-11-26T10:25:30.724" v="3387"/>
          <ac:spMkLst>
            <pc:docMk/>
            <pc:sldMk cId="4004064832" sldId="316"/>
            <ac:spMk id="23" creationId="{35A47808-A3A5-4A09-BE0E-E90AD721992F}"/>
          </ac:spMkLst>
        </pc:spChg>
        <pc:spChg chg="add mod">
          <ac:chgData name="Mahrer Christian" userId="fb91d9f7-cf5b-4d9b-a2fc-d5a9d6005e6e" providerId="ADAL" clId="{CC586B67-1265-4BB6-B49C-1D567BC9C52A}" dt="2021-11-26T10:25:30.724" v="3387"/>
          <ac:spMkLst>
            <pc:docMk/>
            <pc:sldMk cId="4004064832" sldId="316"/>
            <ac:spMk id="24" creationId="{36ECEE6D-6192-4D87-A295-A85F0FA99A11}"/>
          </ac:spMkLst>
        </pc:spChg>
        <pc:spChg chg="add mod">
          <ac:chgData name="Mahrer Christian" userId="fb91d9f7-cf5b-4d9b-a2fc-d5a9d6005e6e" providerId="ADAL" clId="{CC586B67-1265-4BB6-B49C-1D567BC9C52A}" dt="2021-11-26T10:25:30.724" v="3387"/>
          <ac:spMkLst>
            <pc:docMk/>
            <pc:sldMk cId="4004064832" sldId="316"/>
            <ac:spMk id="25" creationId="{ACE14902-1175-449C-8DF8-AEBAD1F1921F}"/>
          </ac:spMkLst>
        </pc:spChg>
        <pc:spChg chg="add mod">
          <ac:chgData name="Mahrer Christian" userId="fb91d9f7-cf5b-4d9b-a2fc-d5a9d6005e6e" providerId="ADAL" clId="{CC586B67-1265-4BB6-B49C-1D567BC9C52A}" dt="2021-11-26T10:25:30.724" v="3387"/>
          <ac:spMkLst>
            <pc:docMk/>
            <pc:sldMk cId="4004064832" sldId="316"/>
            <ac:spMk id="26" creationId="{8C64D3FB-65AE-4739-B6A4-189DAB66FA40}"/>
          </ac:spMkLst>
        </pc:spChg>
        <pc:spChg chg="add mod topLvl">
          <ac:chgData name="Mahrer Christian" userId="fb91d9f7-cf5b-4d9b-a2fc-d5a9d6005e6e" providerId="ADAL" clId="{CC586B67-1265-4BB6-B49C-1D567BC9C52A}" dt="2021-11-26T10:27:54.458" v="3401" actId="164"/>
          <ac:spMkLst>
            <pc:docMk/>
            <pc:sldMk cId="4004064832" sldId="316"/>
            <ac:spMk id="28" creationId="{FA5C9876-4649-422C-9F3B-512A6DF3F6C5}"/>
          </ac:spMkLst>
        </pc:spChg>
        <pc:spChg chg="add mod topLvl">
          <ac:chgData name="Mahrer Christian" userId="fb91d9f7-cf5b-4d9b-a2fc-d5a9d6005e6e" providerId="ADAL" clId="{CC586B67-1265-4BB6-B49C-1D567BC9C52A}" dt="2021-11-26T10:27:54.458" v="3401" actId="164"/>
          <ac:spMkLst>
            <pc:docMk/>
            <pc:sldMk cId="4004064832" sldId="316"/>
            <ac:spMk id="29" creationId="{E78F0082-12D1-497D-9DA3-339695AA3A23}"/>
          </ac:spMkLst>
        </pc:spChg>
        <pc:spChg chg="add mod topLvl">
          <ac:chgData name="Mahrer Christian" userId="fb91d9f7-cf5b-4d9b-a2fc-d5a9d6005e6e" providerId="ADAL" clId="{CC586B67-1265-4BB6-B49C-1D567BC9C52A}" dt="2021-11-26T10:27:54.458" v="3401" actId="164"/>
          <ac:spMkLst>
            <pc:docMk/>
            <pc:sldMk cId="4004064832" sldId="316"/>
            <ac:spMk id="30" creationId="{5C7B5E5B-B486-4A53-BAC7-1CD83FBBD734}"/>
          </ac:spMkLst>
        </pc:spChg>
        <pc:spChg chg="add mod topLvl">
          <ac:chgData name="Mahrer Christian" userId="fb91d9f7-cf5b-4d9b-a2fc-d5a9d6005e6e" providerId="ADAL" clId="{CC586B67-1265-4BB6-B49C-1D567BC9C52A}" dt="2021-11-26T10:27:54.458" v="3401" actId="164"/>
          <ac:spMkLst>
            <pc:docMk/>
            <pc:sldMk cId="4004064832" sldId="316"/>
            <ac:spMk id="31" creationId="{DCCD3705-19EB-4065-A522-E62B4ED12A2D}"/>
          </ac:spMkLst>
        </pc:spChg>
        <pc:spChg chg="add mod topLvl">
          <ac:chgData name="Mahrer Christian" userId="fb91d9f7-cf5b-4d9b-a2fc-d5a9d6005e6e" providerId="ADAL" clId="{CC586B67-1265-4BB6-B49C-1D567BC9C52A}" dt="2021-11-26T10:27:54.458" v="3401" actId="164"/>
          <ac:spMkLst>
            <pc:docMk/>
            <pc:sldMk cId="4004064832" sldId="316"/>
            <ac:spMk id="32" creationId="{074351F5-535F-4783-8FC8-98FDFBE080E7}"/>
          </ac:spMkLst>
        </pc:spChg>
        <pc:spChg chg="add mod topLvl">
          <ac:chgData name="Mahrer Christian" userId="fb91d9f7-cf5b-4d9b-a2fc-d5a9d6005e6e" providerId="ADAL" clId="{CC586B67-1265-4BB6-B49C-1D567BC9C52A}" dt="2021-11-26T10:27:54.458" v="3401" actId="164"/>
          <ac:spMkLst>
            <pc:docMk/>
            <pc:sldMk cId="4004064832" sldId="316"/>
            <ac:spMk id="33" creationId="{55F0BB5C-905B-4420-9617-9EF3308DB3BD}"/>
          </ac:spMkLst>
        </pc:spChg>
        <pc:spChg chg="add mod topLvl">
          <ac:chgData name="Mahrer Christian" userId="fb91d9f7-cf5b-4d9b-a2fc-d5a9d6005e6e" providerId="ADAL" clId="{CC586B67-1265-4BB6-B49C-1D567BC9C52A}" dt="2021-11-26T10:27:54.458" v="3401" actId="164"/>
          <ac:spMkLst>
            <pc:docMk/>
            <pc:sldMk cId="4004064832" sldId="316"/>
            <ac:spMk id="34" creationId="{D89AE571-F629-45B0-91D9-76318F4719C3}"/>
          </ac:spMkLst>
        </pc:spChg>
        <pc:spChg chg="add mod topLvl">
          <ac:chgData name="Mahrer Christian" userId="fb91d9f7-cf5b-4d9b-a2fc-d5a9d6005e6e" providerId="ADAL" clId="{CC586B67-1265-4BB6-B49C-1D567BC9C52A}" dt="2021-11-26T10:27:54.458" v="3401" actId="164"/>
          <ac:spMkLst>
            <pc:docMk/>
            <pc:sldMk cId="4004064832" sldId="316"/>
            <ac:spMk id="35" creationId="{B4F8E071-80D7-4513-A1BF-3D2D5437E1F2}"/>
          </ac:spMkLst>
        </pc:spChg>
        <pc:spChg chg="add mod topLvl">
          <ac:chgData name="Mahrer Christian" userId="fb91d9f7-cf5b-4d9b-a2fc-d5a9d6005e6e" providerId="ADAL" clId="{CC586B67-1265-4BB6-B49C-1D567BC9C52A}" dt="2021-11-26T10:27:54.458" v="3401" actId="164"/>
          <ac:spMkLst>
            <pc:docMk/>
            <pc:sldMk cId="4004064832" sldId="316"/>
            <ac:spMk id="36" creationId="{08A35541-8460-4B0D-8E6E-8468FE59BA69}"/>
          </ac:spMkLst>
        </pc:spChg>
        <pc:spChg chg="add mod topLvl">
          <ac:chgData name="Mahrer Christian" userId="fb91d9f7-cf5b-4d9b-a2fc-d5a9d6005e6e" providerId="ADAL" clId="{CC586B67-1265-4BB6-B49C-1D567BC9C52A}" dt="2021-11-26T10:27:54.458" v="3401" actId="164"/>
          <ac:spMkLst>
            <pc:docMk/>
            <pc:sldMk cId="4004064832" sldId="316"/>
            <ac:spMk id="37" creationId="{8B7DF822-63D3-4CC8-B4B4-8E449D281138}"/>
          </ac:spMkLst>
        </pc:spChg>
        <pc:spChg chg="add mod topLvl">
          <ac:chgData name="Mahrer Christian" userId="fb91d9f7-cf5b-4d9b-a2fc-d5a9d6005e6e" providerId="ADAL" clId="{CC586B67-1265-4BB6-B49C-1D567BC9C52A}" dt="2021-11-26T10:28:43.430" v="3413" actId="404"/>
          <ac:spMkLst>
            <pc:docMk/>
            <pc:sldMk cId="4004064832" sldId="316"/>
            <ac:spMk id="38" creationId="{292D7249-9C95-47DC-8CCA-07180F823392}"/>
          </ac:spMkLst>
        </pc:spChg>
        <pc:spChg chg="add mod topLvl">
          <ac:chgData name="Mahrer Christian" userId="fb91d9f7-cf5b-4d9b-a2fc-d5a9d6005e6e" providerId="ADAL" clId="{CC586B67-1265-4BB6-B49C-1D567BC9C52A}" dt="2021-11-26T10:28:58.291" v="3417" actId="404"/>
          <ac:spMkLst>
            <pc:docMk/>
            <pc:sldMk cId="4004064832" sldId="316"/>
            <ac:spMk id="39" creationId="{F06532ED-EF94-4010-8603-8378F0DDF213}"/>
          </ac:spMkLst>
        </pc:spChg>
        <pc:spChg chg="add mod topLvl">
          <ac:chgData name="Mahrer Christian" userId="fb91d9f7-cf5b-4d9b-a2fc-d5a9d6005e6e" providerId="ADAL" clId="{CC586B67-1265-4BB6-B49C-1D567BC9C52A}" dt="2021-11-26T10:26:55.473" v="3397" actId="1076"/>
          <ac:spMkLst>
            <pc:docMk/>
            <pc:sldMk cId="4004064832" sldId="316"/>
            <ac:spMk id="40" creationId="{35A47808-A3A5-4A09-BE0E-E90AD721992F}"/>
          </ac:spMkLst>
        </pc:spChg>
        <pc:spChg chg="add mod topLvl">
          <ac:chgData name="Mahrer Christian" userId="fb91d9f7-cf5b-4d9b-a2fc-d5a9d6005e6e" providerId="ADAL" clId="{CC586B67-1265-4BB6-B49C-1D567BC9C52A}" dt="2021-11-26T10:27:54.458" v="3401" actId="164"/>
          <ac:spMkLst>
            <pc:docMk/>
            <pc:sldMk cId="4004064832" sldId="316"/>
            <ac:spMk id="41" creationId="{36ECEE6D-6192-4D87-A295-A85F0FA99A11}"/>
          </ac:spMkLst>
        </pc:spChg>
        <pc:spChg chg="add mod topLvl">
          <ac:chgData name="Mahrer Christian" userId="fb91d9f7-cf5b-4d9b-a2fc-d5a9d6005e6e" providerId="ADAL" clId="{CC586B67-1265-4BB6-B49C-1D567BC9C52A}" dt="2021-11-26T10:27:54.458" v="3401" actId="164"/>
          <ac:spMkLst>
            <pc:docMk/>
            <pc:sldMk cId="4004064832" sldId="316"/>
            <ac:spMk id="42" creationId="{ACE14902-1175-449C-8DF8-AEBAD1F1921F}"/>
          </ac:spMkLst>
        </pc:spChg>
        <pc:spChg chg="add mod topLvl">
          <ac:chgData name="Mahrer Christian" userId="fb91d9f7-cf5b-4d9b-a2fc-d5a9d6005e6e" providerId="ADAL" clId="{CC586B67-1265-4BB6-B49C-1D567BC9C52A}" dt="2021-11-26T10:27:54.458" v="3401" actId="164"/>
          <ac:spMkLst>
            <pc:docMk/>
            <pc:sldMk cId="4004064832" sldId="316"/>
            <ac:spMk id="43" creationId="{8C64D3FB-65AE-4739-B6A4-189DAB66FA40}"/>
          </ac:spMkLst>
        </pc:spChg>
        <pc:grpChg chg="add mod">
          <ac:chgData name="Mahrer Christian" userId="fb91d9f7-cf5b-4d9b-a2fc-d5a9d6005e6e" providerId="ADAL" clId="{CC586B67-1265-4BB6-B49C-1D567BC9C52A}" dt="2021-11-26T10:29:11.652" v="3447" actId="1038"/>
          <ac:grpSpMkLst>
            <pc:docMk/>
            <pc:sldMk cId="4004064832" sldId="316"/>
            <ac:grpSpMk id="5" creationId="{491261DE-41DD-403E-BBE2-C10B1F3A25F4}"/>
          </ac:grpSpMkLst>
        </pc:grpChg>
        <pc:grpChg chg="add del mod">
          <ac:chgData name="Mahrer Christian" userId="fb91d9f7-cf5b-4d9b-a2fc-d5a9d6005e6e" providerId="ADAL" clId="{CC586B67-1265-4BB6-B49C-1D567BC9C52A}" dt="2021-11-26T10:25:34.178" v="3388" actId="478"/>
          <ac:grpSpMkLst>
            <pc:docMk/>
            <pc:sldMk cId="4004064832" sldId="316"/>
            <ac:grpSpMk id="8" creationId="{DE0498AE-0951-477C-B34B-C412F69EB450}"/>
          </ac:grpSpMkLst>
        </pc:grpChg>
        <pc:grpChg chg="add del mod">
          <ac:chgData name="Mahrer Christian" userId="fb91d9f7-cf5b-4d9b-a2fc-d5a9d6005e6e" providerId="ADAL" clId="{CC586B67-1265-4BB6-B49C-1D567BC9C52A}" dt="2021-11-26T10:26:46.212" v="3395" actId="165"/>
          <ac:grpSpMkLst>
            <pc:docMk/>
            <pc:sldMk cId="4004064832" sldId="316"/>
            <ac:grpSpMk id="27" creationId="{DE0498AE-0951-477C-B34B-C412F69EB450}"/>
          </ac:grpSpMkLst>
        </pc:grpChg>
        <pc:picChg chg="del">
          <ac:chgData name="Mahrer Christian" userId="fb91d9f7-cf5b-4d9b-a2fc-d5a9d6005e6e" providerId="ADAL" clId="{CC586B67-1265-4BB6-B49C-1D567BC9C52A}" dt="2021-11-26T10:27:31.298" v="3398" actId="478"/>
          <ac:picMkLst>
            <pc:docMk/>
            <pc:sldMk cId="4004064832" sldId="316"/>
            <ac:picMk id="3" creationId="{31DF308F-7008-4FA5-A0D9-DD025C5C75FE}"/>
          </ac:picMkLst>
        </pc:picChg>
        <pc:picChg chg="add del mod">
          <ac:chgData name="Mahrer Christian" userId="fb91d9f7-cf5b-4d9b-a2fc-d5a9d6005e6e" providerId="ADAL" clId="{CC586B67-1265-4BB6-B49C-1D567BC9C52A}" dt="2021-11-26T10:25:48.500" v="3391" actId="478"/>
          <ac:picMkLst>
            <pc:docMk/>
            <pc:sldMk cId="4004064832" sldId="316"/>
            <ac:picMk id="4" creationId="{2D39CAF3-BBC1-4173-A1C1-1DBB6174366F}"/>
          </ac:picMkLst>
        </pc:picChg>
        <pc:picChg chg="add mod">
          <ac:chgData name="Mahrer Christian" userId="fb91d9f7-cf5b-4d9b-a2fc-d5a9d6005e6e" providerId="ADAL" clId="{CC586B67-1265-4BB6-B49C-1D567BC9C52A}" dt="2021-11-04T11:47:49.232" v="1831" actId="1076"/>
          <ac:picMkLst>
            <pc:docMk/>
            <pc:sldMk cId="4004064832" sldId="316"/>
            <ac:picMk id="4" creationId="{35DE4702-66CA-47DA-988A-BA6839AAAAF1}"/>
          </ac:picMkLst>
        </pc:picChg>
        <pc:picChg chg="add mod">
          <ac:chgData name="Mahrer Christian" userId="fb91d9f7-cf5b-4d9b-a2fc-d5a9d6005e6e" providerId="ADAL" clId="{CC586B67-1265-4BB6-B49C-1D567BC9C52A}" dt="2021-11-04T11:40:18.823" v="1774" actId="1076"/>
          <ac:picMkLst>
            <pc:docMk/>
            <pc:sldMk cId="4004064832" sldId="316"/>
            <ac:picMk id="5" creationId="{8FB5B5C3-2C2F-473E-A613-3394C773FE09}"/>
          </ac:picMkLst>
        </pc:picChg>
      </pc:sldChg>
      <pc:sldChg chg="addSp modSp del mod">
        <pc:chgData name="Mahrer Christian" userId="fb91d9f7-cf5b-4d9b-a2fc-d5a9d6005e6e" providerId="ADAL" clId="{CC586B67-1265-4BB6-B49C-1D567BC9C52A}" dt="2021-11-26T10:42:28.944" v="3633" actId="47"/>
        <pc:sldMkLst>
          <pc:docMk/>
          <pc:sldMk cId="3834926995" sldId="317"/>
        </pc:sldMkLst>
        <pc:spChg chg="mod">
          <ac:chgData name="Mahrer Christian" userId="fb91d9f7-cf5b-4d9b-a2fc-d5a9d6005e6e" providerId="ADAL" clId="{CC586B67-1265-4BB6-B49C-1D567BC9C52A}" dt="2021-11-26T10:36:35.428" v="3613" actId="6549"/>
          <ac:spMkLst>
            <pc:docMk/>
            <pc:sldMk cId="3834926995" sldId="317"/>
            <ac:spMk id="7" creationId="{026673C6-A359-425E-8627-510F0118B404}"/>
          </ac:spMkLst>
        </pc:spChg>
        <pc:spChg chg="add mod">
          <ac:chgData name="Mahrer Christian" userId="fb91d9f7-cf5b-4d9b-a2fc-d5a9d6005e6e" providerId="ADAL" clId="{CC586B67-1265-4BB6-B49C-1D567BC9C52A}" dt="2021-11-04T11:40:39.173" v="1775" actId="1076"/>
          <ac:spMkLst>
            <pc:docMk/>
            <pc:sldMk cId="3834926995" sldId="317"/>
            <ac:spMk id="8" creationId="{33FCD0F9-F7EB-4ED6-98D6-3AC0B155AFE2}"/>
          </ac:spMkLst>
        </pc:spChg>
        <pc:spChg chg="add mod">
          <ac:chgData name="Mahrer Christian" userId="fb91d9f7-cf5b-4d9b-a2fc-d5a9d6005e6e" providerId="ADAL" clId="{CC586B67-1265-4BB6-B49C-1D567BC9C52A}" dt="2021-11-04T11:40:55.596" v="1827" actId="20577"/>
          <ac:spMkLst>
            <pc:docMk/>
            <pc:sldMk cId="3834926995" sldId="317"/>
            <ac:spMk id="11" creationId="{CC009CCB-1C4D-46F5-AFDA-33C03910CBFA}"/>
          </ac:spMkLst>
        </pc:spChg>
      </pc:sldChg>
      <pc:sldChg chg="addSp delSp modSp mod">
        <pc:chgData name="Mahrer Christian" userId="fb91d9f7-cf5b-4d9b-a2fc-d5a9d6005e6e" providerId="ADAL" clId="{CC586B67-1265-4BB6-B49C-1D567BC9C52A}" dt="2021-11-26T11:13:31.011" v="3792" actId="1035"/>
        <pc:sldMkLst>
          <pc:docMk/>
          <pc:sldMk cId="4277093553" sldId="318"/>
        </pc:sldMkLst>
        <pc:picChg chg="del mod">
          <ac:chgData name="Mahrer Christian" userId="fb91d9f7-cf5b-4d9b-a2fc-d5a9d6005e6e" providerId="ADAL" clId="{CC586B67-1265-4BB6-B49C-1D567BC9C52A}" dt="2021-11-26T11:13:19.745" v="3786" actId="478"/>
          <ac:picMkLst>
            <pc:docMk/>
            <pc:sldMk cId="4277093553" sldId="318"/>
            <ac:picMk id="3" creationId="{6628074F-E55D-40F8-A7F0-7122DCEF8AD2}"/>
          </ac:picMkLst>
        </pc:picChg>
        <pc:picChg chg="add mod">
          <ac:chgData name="Mahrer Christian" userId="fb91d9f7-cf5b-4d9b-a2fc-d5a9d6005e6e" providerId="ADAL" clId="{CC586B67-1265-4BB6-B49C-1D567BC9C52A}" dt="2021-11-26T11:13:31.011" v="3792" actId="1035"/>
          <ac:picMkLst>
            <pc:docMk/>
            <pc:sldMk cId="4277093553" sldId="318"/>
            <ac:picMk id="5" creationId="{98109D58-1F37-4983-AF05-CA96323731E3}"/>
          </ac:picMkLst>
        </pc:picChg>
      </pc:sldChg>
      <pc:sldChg chg="modSp mod">
        <pc:chgData name="Mahrer Christian" userId="fb91d9f7-cf5b-4d9b-a2fc-d5a9d6005e6e" providerId="ADAL" clId="{CC586B67-1265-4BB6-B49C-1D567BC9C52A}" dt="2021-11-04T11:16:41.916" v="1149" actId="6549"/>
        <pc:sldMkLst>
          <pc:docMk/>
          <pc:sldMk cId="1871059924" sldId="319"/>
        </pc:sldMkLst>
        <pc:spChg chg="mod">
          <ac:chgData name="Mahrer Christian" userId="fb91d9f7-cf5b-4d9b-a2fc-d5a9d6005e6e" providerId="ADAL" clId="{CC586B67-1265-4BB6-B49C-1D567BC9C52A}" dt="2021-11-04T11:16:15.673" v="1091" actId="20577"/>
          <ac:spMkLst>
            <pc:docMk/>
            <pc:sldMk cId="1871059924" sldId="319"/>
            <ac:spMk id="7" creationId="{026673C6-A359-425E-8627-510F0118B404}"/>
          </ac:spMkLst>
        </pc:spChg>
        <pc:spChg chg="mod">
          <ac:chgData name="Mahrer Christian" userId="fb91d9f7-cf5b-4d9b-a2fc-d5a9d6005e6e" providerId="ADAL" clId="{CC586B67-1265-4BB6-B49C-1D567BC9C52A}" dt="2021-11-04T11:16:41.916" v="1149" actId="6549"/>
          <ac:spMkLst>
            <pc:docMk/>
            <pc:sldMk cId="1871059924" sldId="319"/>
            <ac:spMk id="9" creationId="{3AF18891-25DF-4956-906E-F3C406C318E6}"/>
          </ac:spMkLst>
        </pc:spChg>
      </pc:sldChg>
      <pc:sldChg chg="add">
        <pc:chgData name="Mahrer Christian" userId="fb91d9f7-cf5b-4d9b-a2fc-d5a9d6005e6e" providerId="ADAL" clId="{CC586B67-1265-4BB6-B49C-1D567BC9C52A}" dt="2021-11-04T11:18:00.877" v="1150" actId="2890"/>
        <pc:sldMkLst>
          <pc:docMk/>
          <pc:sldMk cId="2491814113" sldId="320"/>
        </pc:sldMkLst>
      </pc:sldChg>
      <pc:sldChg chg="addSp delSp modSp mod">
        <pc:chgData name="Mahrer Christian" userId="fb91d9f7-cf5b-4d9b-a2fc-d5a9d6005e6e" providerId="ADAL" clId="{CC586B67-1265-4BB6-B49C-1D567BC9C52A}" dt="2021-11-26T11:01:01.650" v="3672" actId="1036"/>
        <pc:sldMkLst>
          <pc:docMk/>
          <pc:sldMk cId="3309540647" sldId="320"/>
        </pc:sldMkLst>
        <pc:spChg chg="mod">
          <ac:chgData name="Mahrer Christian" userId="fb91d9f7-cf5b-4d9b-a2fc-d5a9d6005e6e" providerId="ADAL" clId="{CC586B67-1265-4BB6-B49C-1D567BC9C52A}" dt="2021-11-26T11:01:01.650" v="3672" actId="1036"/>
          <ac:spMkLst>
            <pc:docMk/>
            <pc:sldMk cId="3309540647" sldId="320"/>
            <ac:spMk id="3" creationId="{69ABEB76-9E45-4C0E-A18D-1F3A9D83D6EB}"/>
          </ac:spMkLst>
        </pc:spChg>
        <pc:picChg chg="del mod">
          <ac:chgData name="Mahrer Christian" userId="fb91d9f7-cf5b-4d9b-a2fc-d5a9d6005e6e" providerId="ADAL" clId="{CC586B67-1265-4BB6-B49C-1D567BC9C52A}" dt="2021-11-26T11:00:36.893" v="3642" actId="478"/>
          <ac:picMkLst>
            <pc:docMk/>
            <pc:sldMk cId="3309540647" sldId="320"/>
            <ac:picMk id="2" creationId="{EEF30F8F-87E2-4FDF-959B-3E4B954B2E36}"/>
          </ac:picMkLst>
        </pc:picChg>
        <pc:picChg chg="add mod">
          <ac:chgData name="Mahrer Christian" userId="fb91d9f7-cf5b-4d9b-a2fc-d5a9d6005e6e" providerId="ADAL" clId="{CC586B67-1265-4BB6-B49C-1D567BC9C52A}" dt="2021-11-26T11:00:41.449" v="3643" actId="1076"/>
          <ac:picMkLst>
            <pc:docMk/>
            <pc:sldMk cId="3309540647" sldId="320"/>
            <ac:picMk id="8" creationId="{DE5D4609-A468-40F1-9B49-5D588A97E89F}"/>
          </ac:picMkLst>
        </pc:picChg>
      </pc:sldChg>
      <pc:sldChg chg="addSp delSp modSp mod">
        <pc:chgData name="Mahrer Christian" userId="fb91d9f7-cf5b-4d9b-a2fc-d5a9d6005e6e" providerId="ADAL" clId="{CC586B67-1265-4BB6-B49C-1D567BC9C52A}" dt="2021-11-30T06:13:18.951" v="3809" actId="14100"/>
        <pc:sldMkLst>
          <pc:docMk/>
          <pc:sldMk cId="3411310970" sldId="322"/>
        </pc:sldMkLst>
        <pc:spChg chg="add del mod">
          <ac:chgData name="Mahrer Christian" userId="fb91d9f7-cf5b-4d9b-a2fc-d5a9d6005e6e" providerId="ADAL" clId="{CC586B67-1265-4BB6-B49C-1D567BC9C52A}" dt="2021-11-30T06:12:40.248" v="3807" actId="478"/>
          <ac:spMkLst>
            <pc:docMk/>
            <pc:sldMk cId="3411310970" sldId="322"/>
            <ac:spMk id="2" creationId="{A54ED0A7-F382-448F-A9EE-65E98D5BB626}"/>
          </ac:spMkLst>
        </pc:spChg>
        <pc:spChg chg="mod">
          <ac:chgData name="Mahrer Christian" userId="fb91d9f7-cf5b-4d9b-a2fc-d5a9d6005e6e" providerId="ADAL" clId="{CC586B67-1265-4BB6-B49C-1D567BC9C52A}" dt="2021-11-30T06:13:18.951" v="3809" actId="14100"/>
          <ac:spMkLst>
            <pc:docMk/>
            <pc:sldMk cId="3411310970" sldId="322"/>
            <ac:spMk id="7" creationId="{026673C6-A359-425E-8627-510F0118B404}"/>
          </ac:spMkLst>
        </pc:spChg>
        <pc:picChg chg="del">
          <ac:chgData name="Mahrer Christian" userId="fb91d9f7-cf5b-4d9b-a2fc-d5a9d6005e6e" providerId="ADAL" clId="{CC586B67-1265-4BB6-B49C-1D567BC9C52A}" dt="2021-11-30T06:13:13.614" v="3808" actId="478"/>
          <ac:picMkLst>
            <pc:docMk/>
            <pc:sldMk cId="3411310970" sldId="322"/>
            <ac:picMk id="3" creationId="{25EF4233-19F3-45D4-9B6E-A351D028C231}"/>
          </ac:picMkLst>
        </pc:picChg>
      </pc:sldChg>
      <pc:sldChg chg="addSp delSp modSp mod modClrScheme chgLayout">
        <pc:chgData name="Mahrer Christian" userId="fb91d9f7-cf5b-4d9b-a2fc-d5a9d6005e6e" providerId="ADAL" clId="{CC586B67-1265-4BB6-B49C-1D567BC9C52A}" dt="2021-11-25T15:27:22.411" v="1917" actId="6549"/>
        <pc:sldMkLst>
          <pc:docMk/>
          <pc:sldMk cId="989187551" sldId="326"/>
        </pc:sldMkLst>
        <pc:spChg chg="del mod ord">
          <ac:chgData name="Mahrer Christian" userId="fb91d9f7-cf5b-4d9b-a2fc-d5a9d6005e6e" providerId="ADAL" clId="{CC586B67-1265-4BB6-B49C-1D567BC9C52A}" dt="2021-11-25T15:26:11.576" v="1879" actId="700"/>
          <ac:spMkLst>
            <pc:docMk/>
            <pc:sldMk cId="989187551" sldId="326"/>
            <ac:spMk id="2" creationId="{3741CEB7-1415-4DC5-B437-E84D6C009C86}"/>
          </ac:spMkLst>
        </pc:spChg>
        <pc:spChg chg="add mod ord">
          <ac:chgData name="Mahrer Christian" userId="fb91d9f7-cf5b-4d9b-a2fc-d5a9d6005e6e" providerId="ADAL" clId="{CC586B67-1265-4BB6-B49C-1D567BC9C52A}" dt="2021-11-25T15:26:20.098" v="1908" actId="20577"/>
          <ac:spMkLst>
            <pc:docMk/>
            <pc:sldMk cId="989187551" sldId="326"/>
            <ac:spMk id="3" creationId="{1D50CB63-941C-4C99-BB3F-D884DCD6AD14}"/>
          </ac:spMkLst>
        </pc:spChg>
        <pc:spChg chg="add mod ord">
          <ac:chgData name="Mahrer Christian" userId="fb91d9f7-cf5b-4d9b-a2fc-d5a9d6005e6e" providerId="ADAL" clId="{CC586B67-1265-4BB6-B49C-1D567BC9C52A}" dt="2021-11-25T15:27:22.411" v="1917" actId="6549"/>
          <ac:spMkLst>
            <pc:docMk/>
            <pc:sldMk cId="989187551" sldId="326"/>
            <ac:spMk id="4" creationId="{48799BA0-8282-4E34-90EE-E83FA3ABC386}"/>
          </ac:spMkLst>
        </pc:spChg>
      </pc:sldChg>
      <pc:sldChg chg="addSp delSp modSp add mod">
        <pc:chgData name="Mahrer Christian" userId="fb91d9f7-cf5b-4d9b-a2fc-d5a9d6005e6e" providerId="ADAL" clId="{CC586B67-1265-4BB6-B49C-1D567BC9C52A}" dt="2021-11-26T10:42:10.703" v="3632" actId="20577"/>
        <pc:sldMkLst>
          <pc:docMk/>
          <pc:sldMk cId="1535004045" sldId="327"/>
        </pc:sldMkLst>
        <pc:spChg chg="mod">
          <ac:chgData name="Mahrer Christian" userId="fb91d9f7-cf5b-4d9b-a2fc-d5a9d6005e6e" providerId="ADAL" clId="{CC586B67-1265-4BB6-B49C-1D567BC9C52A}" dt="2021-11-26T10:41:44.972" v="3629" actId="1076"/>
          <ac:spMkLst>
            <pc:docMk/>
            <pc:sldMk cId="1535004045" sldId="327"/>
            <ac:spMk id="3" creationId="{CEDED3FC-3D47-47DE-8034-2E7CBD7C5C49}"/>
          </ac:spMkLst>
        </pc:spChg>
        <pc:spChg chg="mod">
          <ac:chgData name="Mahrer Christian" userId="fb91d9f7-cf5b-4d9b-a2fc-d5a9d6005e6e" providerId="ADAL" clId="{CC586B67-1265-4BB6-B49C-1D567BC9C52A}" dt="2021-11-26T10:42:10.703" v="3632" actId="20577"/>
          <ac:spMkLst>
            <pc:docMk/>
            <pc:sldMk cId="1535004045" sldId="327"/>
            <ac:spMk id="7" creationId="{026673C6-A359-425E-8627-510F0118B404}"/>
          </ac:spMkLst>
        </pc:spChg>
        <pc:picChg chg="del">
          <ac:chgData name="Mahrer Christian" userId="fb91d9f7-cf5b-4d9b-a2fc-d5a9d6005e6e" providerId="ADAL" clId="{CC586B67-1265-4BB6-B49C-1D567BC9C52A}" dt="2021-11-26T10:39:44.447" v="3615" actId="478"/>
          <ac:picMkLst>
            <pc:docMk/>
            <pc:sldMk cId="1535004045" sldId="327"/>
            <ac:picMk id="2" creationId="{CE0D9BA9-B953-4D5E-97FB-331DC4E9CD4A}"/>
          </ac:picMkLst>
        </pc:picChg>
        <pc:picChg chg="add mod">
          <ac:chgData name="Mahrer Christian" userId="fb91d9f7-cf5b-4d9b-a2fc-d5a9d6005e6e" providerId="ADAL" clId="{CC586B67-1265-4BB6-B49C-1D567BC9C52A}" dt="2021-11-26T10:41:32.305" v="3627" actId="1076"/>
          <ac:picMkLst>
            <pc:docMk/>
            <pc:sldMk cId="1535004045" sldId="327"/>
            <ac:picMk id="5" creationId="{231C011E-BD90-4B6E-A4F1-4DAAB49BDCCF}"/>
          </ac:picMkLst>
        </pc:picChg>
      </pc:sldChg>
      <pc:sldMasterChg chg="modSp mod">
        <pc:chgData name="Mahrer Christian" userId="fb91d9f7-cf5b-4d9b-a2fc-d5a9d6005e6e" providerId="ADAL" clId="{CC586B67-1265-4BB6-B49C-1D567BC9C52A}" dt="2021-11-16T15:50:50.331" v="1855" actId="6549"/>
        <pc:sldMasterMkLst>
          <pc:docMk/>
          <pc:sldMasterMk cId="0" sldId="2147483648"/>
        </pc:sldMasterMkLst>
        <pc:spChg chg="mod">
          <ac:chgData name="Mahrer Christian" userId="fb91d9f7-cf5b-4d9b-a2fc-d5a9d6005e6e" providerId="ADAL" clId="{CC586B67-1265-4BB6-B49C-1D567BC9C52A}" dt="2021-11-16T15:50:50.331" v="1855" actId="6549"/>
          <ac:spMkLst>
            <pc:docMk/>
            <pc:sldMasterMk cId="0" sldId="2147483648"/>
            <ac:spMk id="2" creationId="{078DFE72-DE28-48CA-B73E-22D78D2F4DCC}"/>
          </ac:spMkLst>
        </pc:spChg>
      </pc:sldMasterChg>
    </pc:docChg>
  </pc:docChgLst>
  <pc:docChgLst>
    <pc:chgData name="René Heimsch ProSafety" userId="S::rene.heimsch_sturzsicherungen.ch#ext#@suissetec365.onmicrosoft.com::9ea7d29a-8b4d-479a-a010-639d91b06803" providerId="AD" clId="Web-{19189310-4543-8F3C-755A-228CA1118271}"/>
    <pc:docChg chg="addSld delSld modSld sldOrd">
      <pc:chgData name="René Heimsch ProSafety" userId="S::rene.heimsch_sturzsicherungen.ch#ext#@suissetec365.onmicrosoft.com::9ea7d29a-8b4d-479a-a010-639d91b06803" providerId="AD" clId="Web-{19189310-4543-8F3C-755A-228CA1118271}" dt="2021-11-07T21:32:50.305" v="997" actId="1076"/>
      <pc:docMkLst>
        <pc:docMk/>
      </pc:docMkLst>
      <pc:sldChg chg="modNotes">
        <pc:chgData name="René Heimsch ProSafety" userId="S::rene.heimsch_sturzsicherungen.ch#ext#@suissetec365.onmicrosoft.com::9ea7d29a-8b4d-479a-a010-639d91b06803" providerId="AD" clId="Web-{19189310-4543-8F3C-755A-228CA1118271}" dt="2021-11-07T18:24:32.968" v="840"/>
        <pc:sldMkLst>
          <pc:docMk/>
          <pc:sldMk cId="411818834" sldId="272"/>
        </pc:sldMkLst>
      </pc:sldChg>
      <pc:sldChg chg="addSp delSp modSp modNotes">
        <pc:chgData name="René Heimsch ProSafety" userId="S::rene.heimsch_sturzsicherungen.ch#ext#@suissetec365.onmicrosoft.com::9ea7d29a-8b4d-479a-a010-639d91b06803" providerId="AD" clId="Web-{19189310-4543-8F3C-755A-228CA1118271}" dt="2021-11-07T20:39:07.675" v="969" actId="1076"/>
        <pc:sldMkLst>
          <pc:docMk/>
          <pc:sldMk cId="3795965527" sldId="278"/>
        </pc:sldMkLst>
        <pc:spChg chg="mod">
          <ac:chgData name="René Heimsch ProSafety" userId="S::rene.heimsch_sturzsicherungen.ch#ext#@suissetec365.onmicrosoft.com::9ea7d29a-8b4d-479a-a010-639d91b06803" providerId="AD" clId="Web-{19189310-4543-8F3C-755A-228CA1118271}" dt="2021-11-07T20:39:07.628" v="961" actId="1076"/>
          <ac:spMkLst>
            <pc:docMk/>
            <pc:sldMk cId="3795965527" sldId="278"/>
            <ac:spMk id="9" creationId="{C634D847-AE3C-4AEC-B77A-39115F79A181}"/>
          </ac:spMkLst>
        </pc:spChg>
        <pc:spChg chg="mod">
          <ac:chgData name="René Heimsch ProSafety" userId="S::rene.heimsch_sturzsicherungen.ch#ext#@suissetec365.onmicrosoft.com::9ea7d29a-8b4d-479a-a010-639d91b06803" providerId="AD" clId="Web-{19189310-4543-8F3C-755A-228CA1118271}" dt="2021-11-07T20:39:07.644" v="963" actId="1076"/>
          <ac:spMkLst>
            <pc:docMk/>
            <pc:sldMk cId="3795965527" sldId="278"/>
            <ac:spMk id="11" creationId="{BD02C63E-6C54-42D7-AEBD-18598910BFE8}"/>
          </ac:spMkLst>
        </pc:spChg>
        <pc:spChg chg="mod">
          <ac:chgData name="René Heimsch ProSafety" userId="S::rene.heimsch_sturzsicherungen.ch#ext#@suissetec365.onmicrosoft.com::9ea7d29a-8b4d-479a-a010-639d91b06803" providerId="AD" clId="Web-{19189310-4543-8F3C-755A-228CA1118271}" dt="2021-11-07T20:39:07.660" v="965" actId="1076"/>
          <ac:spMkLst>
            <pc:docMk/>
            <pc:sldMk cId="3795965527" sldId="278"/>
            <ac:spMk id="13" creationId="{D0391612-AAB6-4943-8F04-A4F58DA56E16}"/>
          </ac:spMkLst>
        </pc:spChg>
        <pc:spChg chg="mod">
          <ac:chgData name="René Heimsch ProSafety" userId="S::rene.heimsch_sturzsicherungen.ch#ext#@suissetec365.onmicrosoft.com::9ea7d29a-8b4d-479a-a010-639d91b06803" providerId="AD" clId="Web-{19189310-4543-8F3C-755A-228CA1118271}" dt="2021-11-07T20:39:07.675" v="967" actId="1076"/>
          <ac:spMkLst>
            <pc:docMk/>
            <pc:sldMk cId="3795965527" sldId="278"/>
            <ac:spMk id="15" creationId="{10F9ED73-C50D-40BC-9127-C9F4D3E4286B}"/>
          </ac:spMkLst>
        </pc:spChg>
        <pc:spChg chg="mod">
          <ac:chgData name="René Heimsch ProSafety" userId="S::rene.heimsch_sturzsicherungen.ch#ext#@suissetec365.onmicrosoft.com::9ea7d29a-8b4d-479a-a010-639d91b06803" providerId="AD" clId="Web-{19189310-4543-8F3C-755A-228CA1118271}" dt="2021-11-07T20:39:07.675" v="969" actId="1076"/>
          <ac:spMkLst>
            <pc:docMk/>
            <pc:sldMk cId="3795965527" sldId="278"/>
            <ac:spMk id="17" creationId="{DBE39622-D610-4EAB-8DFF-F25353822B1E}"/>
          </ac:spMkLst>
        </pc:spChg>
        <pc:picChg chg="add del mod">
          <ac:chgData name="René Heimsch ProSafety" userId="S::rene.heimsch_sturzsicherungen.ch#ext#@suissetec365.onmicrosoft.com::9ea7d29a-8b4d-479a-a010-639d91b06803" providerId="AD" clId="Web-{19189310-4543-8F3C-755A-228CA1118271}" dt="2021-11-07T20:38:17.299" v="950"/>
          <ac:picMkLst>
            <pc:docMk/>
            <pc:sldMk cId="3795965527" sldId="278"/>
            <ac:picMk id="3" creationId="{7622B270-96E8-48B3-9EF0-0B7DF12520B6}"/>
          </ac:picMkLst>
        </pc:picChg>
        <pc:picChg chg="add del">
          <ac:chgData name="René Heimsch ProSafety" userId="S::rene.heimsch_sturzsicherungen.ch#ext#@suissetec365.onmicrosoft.com::9ea7d29a-8b4d-479a-a010-639d91b06803" providerId="AD" clId="Web-{19189310-4543-8F3C-755A-228CA1118271}" dt="2021-11-07T20:38:46.987" v="959"/>
          <ac:picMkLst>
            <pc:docMk/>
            <pc:sldMk cId="3795965527" sldId="278"/>
            <ac:picMk id="4" creationId="{12D256EA-6F74-4424-B9C0-86F4626F051E}"/>
          </ac:picMkLst>
        </pc:picChg>
        <pc:picChg chg="mod">
          <ac:chgData name="René Heimsch ProSafety" userId="S::rene.heimsch_sturzsicherungen.ch#ext#@suissetec365.onmicrosoft.com::9ea7d29a-8b4d-479a-a010-639d91b06803" providerId="AD" clId="Web-{19189310-4543-8F3C-755A-228CA1118271}" dt="2021-11-07T20:38:43.612" v="958" actId="14100"/>
          <ac:picMkLst>
            <pc:docMk/>
            <pc:sldMk cId="3795965527" sldId="278"/>
            <ac:picMk id="5" creationId="{0ACCDECF-FE77-4642-B5C2-C2D160E649A4}"/>
          </ac:picMkLst>
        </pc:picChg>
        <pc:picChg chg="mod">
          <ac:chgData name="René Heimsch ProSafety" userId="S::rene.heimsch_sturzsicherungen.ch#ext#@suissetec365.onmicrosoft.com::9ea7d29a-8b4d-479a-a010-639d91b06803" providerId="AD" clId="Web-{19189310-4543-8F3C-755A-228CA1118271}" dt="2021-11-07T20:39:07.628" v="960" actId="1076"/>
          <ac:picMkLst>
            <pc:docMk/>
            <pc:sldMk cId="3795965527" sldId="278"/>
            <ac:picMk id="6" creationId="{0F13E8F2-5AD4-413B-A383-864AE922ACEA}"/>
          </ac:picMkLst>
        </pc:picChg>
        <pc:picChg chg="mod">
          <ac:chgData name="René Heimsch ProSafety" userId="S::rene.heimsch_sturzsicherungen.ch#ext#@suissetec365.onmicrosoft.com::9ea7d29a-8b4d-479a-a010-639d91b06803" providerId="AD" clId="Web-{19189310-4543-8F3C-755A-228CA1118271}" dt="2021-11-07T20:39:07.644" v="962" actId="1076"/>
          <ac:picMkLst>
            <pc:docMk/>
            <pc:sldMk cId="3795965527" sldId="278"/>
            <ac:picMk id="10" creationId="{49A6CEE1-1CF9-485F-8477-334AFEE2E75F}"/>
          </ac:picMkLst>
        </pc:picChg>
        <pc:picChg chg="mod">
          <ac:chgData name="René Heimsch ProSafety" userId="S::rene.heimsch_sturzsicherungen.ch#ext#@suissetec365.onmicrosoft.com::9ea7d29a-8b4d-479a-a010-639d91b06803" providerId="AD" clId="Web-{19189310-4543-8F3C-755A-228CA1118271}" dt="2021-11-07T20:39:07.660" v="964" actId="1076"/>
          <ac:picMkLst>
            <pc:docMk/>
            <pc:sldMk cId="3795965527" sldId="278"/>
            <ac:picMk id="12" creationId="{15BD0080-61C5-4CEA-BD13-6791A0D73CC3}"/>
          </ac:picMkLst>
        </pc:picChg>
        <pc:picChg chg="mod">
          <ac:chgData name="René Heimsch ProSafety" userId="S::rene.heimsch_sturzsicherungen.ch#ext#@suissetec365.onmicrosoft.com::9ea7d29a-8b4d-479a-a010-639d91b06803" providerId="AD" clId="Web-{19189310-4543-8F3C-755A-228CA1118271}" dt="2021-11-07T20:39:07.660" v="966" actId="1076"/>
          <ac:picMkLst>
            <pc:docMk/>
            <pc:sldMk cId="3795965527" sldId="278"/>
            <ac:picMk id="14" creationId="{B17D1255-2CE9-48D3-8FF4-F172D5AE2EB5}"/>
          </ac:picMkLst>
        </pc:picChg>
        <pc:picChg chg="mod">
          <ac:chgData name="René Heimsch ProSafety" userId="S::rene.heimsch_sturzsicherungen.ch#ext#@suissetec365.onmicrosoft.com::9ea7d29a-8b4d-479a-a010-639d91b06803" providerId="AD" clId="Web-{19189310-4543-8F3C-755A-228CA1118271}" dt="2021-11-07T20:39:07.675" v="968" actId="1076"/>
          <ac:picMkLst>
            <pc:docMk/>
            <pc:sldMk cId="3795965527" sldId="278"/>
            <ac:picMk id="16" creationId="{12F75102-7A2A-47E9-8031-EF0C2D0EFE2F}"/>
          </ac:picMkLst>
        </pc:picChg>
      </pc:sldChg>
      <pc:sldChg chg="addSp delSp modSp modNotes">
        <pc:chgData name="René Heimsch ProSafety" userId="S::rene.heimsch_sturzsicherungen.ch#ext#@suissetec365.onmicrosoft.com::9ea7d29a-8b4d-479a-a010-639d91b06803" providerId="AD" clId="Web-{19189310-4543-8F3C-755A-228CA1118271}" dt="2021-11-07T21:02:05.238" v="980" actId="1076"/>
        <pc:sldMkLst>
          <pc:docMk/>
          <pc:sldMk cId="4176785255" sldId="283"/>
        </pc:sldMkLst>
        <pc:picChg chg="add del mod">
          <ac:chgData name="René Heimsch ProSafety" userId="S::rene.heimsch_sturzsicherungen.ch#ext#@suissetec365.onmicrosoft.com::9ea7d29a-8b4d-479a-a010-639d91b06803" providerId="AD" clId="Web-{19189310-4543-8F3C-755A-228CA1118271}" dt="2021-11-07T21:02:01.566" v="979"/>
          <ac:picMkLst>
            <pc:docMk/>
            <pc:sldMk cId="4176785255" sldId="283"/>
            <ac:picMk id="3" creationId="{B039882C-7C21-4231-B985-5600B67527A1}"/>
          </ac:picMkLst>
        </pc:picChg>
        <pc:picChg chg="del">
          <ac:chgData name="René Heimsch ProSafety" userId="S::rene.heimsch_sturzsicherungen.ch#ext#@suissetec365.onmicrosoft.com::9ea7d29a-8b4d-479a-a010-639d91b06803" providerId="AD" clId="Web-{19189310-4543-8F3C-755A-228CA1118271}" dt="2021-11-07T21:00:44.986" v="971"/>
          <ac:picMkLst>
            <pc:docMk/>
            <pc:sldMk cId="4176785255" sldId="283"/>
            <ac:picMk id="4" creationId="{304B5024-2B93-46C3-A4FA-6448DD453745}"/>
          </ac:picMkLst>
        </pc:picChg>
        <pc:picChg chg="del">
          <ac:chgData name="René Heimsch ProSafety" userId="S::rene.heimsch_sturzsicherungen.ch#ext#@suissetec365.onmicrosoft.com::9ea7d29a-8b4d-479a-a010-639d91b06803" providerId="AD" clId="Web-{19189310-4543-8F3C-755A-228CA1118271}" dt="2021-11-07T21:00:43.924" v="970"/>
          <ac:picMkLst>
            <pc:docMk/>
            <pc:sldMk cId="4176785255" sldId="283"/>
            <ac:picMk id="5" creationId="{F9A87C9D-66AC-41E1-B877-67D4F0D9C864}"/>
          </ac:picMkLst>
        </pc:picChg>
        <pc:picChg chg="add mod">
          <ac:chgData name="René Heimsch ProSafety" userId="S::rene.heimsch_sturzsicherungen.ch#ext#@suissetec365.onmicrosoft.com::9ea7d29a-8b4d-479a-a010-639d91b06803" providerId="AD" clId="Web-{19189310-4543-8F3C-755A-228CA1118271}" dt="2021-11-07T21:02:05.238" v="980" actId="1076"/>
          <ac:picMkLst>
            <pc:docMk/>
            <pc:sldMk cId="4176785255" sldId="283"/>
            <ac:picMk id="6" creationId="{018E8CD0-47CA-4800-86DE-06EDC57A5E97}"/>
          </ac:picMkLst>
        </pc:picChg>
      </pc:sldChg>
      <pc:sldChg chg="addSp delSp modSp modNotes">
        <pc:chgData name="René Heimsch ProSafety" userId="S::rene.heimsch_sturzsicherungen.ch#ext#@suissetec365.onmicrosoft.com::9ea7d29a-8b4d-479a-a010-639d91b06803" providerId="AD" clId="Web-{19189310-4543-8F3C-755A-228CA1118271}" dt="2021-11-07T21:24:38.512" v="989" actId="1076"/>
        <pc:sldMkLst>
          <pc:docMk/>
          <pc:sldMk cId="1935134183" sldId="284"/>
        </pc:sldMkLst>
        <pc:picChg chg="add del mod">
          <ac:chgData name="René Heimsch ProSafety" userId="S::rene.heimsch_sturzsicherungen.ch#ext#@suissetec365.onmicrosoft.com::9ea7d29a-8b4d-479a-a010-639d91b06803" providerId="AD" clId="Web-{19189310-4543-8F3C-755A-228CA1118271}" dt="2021-11-07T21:24:34.387" v="988"/>
          <ac:picMkLst>
            <pc:docMk/>
            <pc:sldMk cId="1935134183" sldId="284"/>
            <ac:picMk id="2" creationId="{7F2A8995-7D61-425A-8CB6-FD60797EA627}"/>
          </ac:picMkLst>
        </pc:picChg>
        <pc:picChg chg="del">
          <ac:chgData name="René Heimsch ProSafety" userId="S::rene.heimsch_sturzsicherungen.ch#ext#@suissetec365.onmicrosoft.com::9ea7d29a-8b4d-479a-a010-639d91b06803" providerId="AD" clId="Web-{19189310-4543-8F3C-755A-228CA1118271}" dt="2021-11-07T21:23:45.854" v="981"/>
          <ac:picMkLst>
            <pc:docMk/>
            <pc:sldMk cId="1935134183" sldId="284"/>
            <ac:picMk id="3" creationId="{A403DE9A-9611-469D-9726-1BF01FF38BD8}"/>
          </ac:picMkLst>
        </pc:picChg>
        <pc:picChg chg="add mod">
          <ac:chgData name="René Heimsch ProSafety" userId="S::rene.heimsch_sturzsicherungen.ch#ext#@suissetec365.onmicrosoft.com::9ea7d29a-8b4d-479a-a010-639d91b06803" providerId="AD" clId="Web-{19189310-4543-8F3C-755A-228CA1118271}" dt="2021-11-07T21:24:38.512" v="989" actId="1076"/>
          <ac:picMkLst>
            <pc:docMk/>
            <pc:sldMk cId="1935134183" sldId="284"/>
            <ac:picMk id="4" creationId="{014F506A-32FD-491D-907A-90DF4F5FCDFA}"/>
          </ac:picMkLst>
        </pc:picChg>
      </pc:sldChg>
      <pc:sldChg chg="addSp delSp modSp modNotes">
        <pc:chgData name="René Heimsch ProSafety" userId="S::rene.heimsch_sturzsicherungen.ch#ext#@suissetec365.onmicrosoft.com::9ea7d29a-8b4d-479a-a010-639d91b06803" providerId="AD" clId="Web-{19189310-4543-8F3C-755A-228CA1118271}" dt="2021-11-07T21:32:50.305" v="997" actId="1076"/>
        <pc:sldMkLst>
          <pc:docMk/>
          <pc:sldMk cId="3554511489" sldId="285"/>
        </pc:sldMkLst>
        <pc:picChg chg="add del">
          <ac:chgData name="René Heimsch ProSafety" userId="S::rene.heimsch_sturzsicherungen.ch#ext#@suissetec365.onmicrosoft.com::9ea7d29a-8b4d-479a-a010-639d91b06803" providerId="AD" clId="Web-{19189310-4543-8F3C-755A-228CA1118271}" dt="2021-11-07T21:32:46.680" v="996"/>
          <ac:picMkLst>
            <pc:docMk/>
            <pc:sldMk cId="3554511489" sldId="285"/>
            <ac:picMk id="2" creationId="{111C6C7C-C471-4FA0-8370-FE9C5CE0CF11}"/>
          </ac:picMkLst>
        </pc:picChg>
        <pc:picChg chg="add mod">
          <ac:chgData name="René Heimsch ProSafety" userId="S::rene.heimsch_sturzsicherungen.ch#ext#@suissetec365.onmicrosoft.com::9ea7d29a-8b4d-479a-a010-639d91b06803" providerId="AD" clId="Web-{19189310-4543-8F3C-755A-228CA1118271}" dt="2021-11-07T21:32:50.305" v="997" actId="1076"/>
          <ac:picMkLst>
            <pc:docMk/>
            <pc:sldMk cId="3554511489" sldId="285"/>
            <ac:picMk id="3" creationId="{003C4B0F-FA01-49FE-8A10-B196192E7BDD}"/>
          </ac:picMkLst>
        </pc:picChg>
        <pc:picChg chg="del">
          <ac:chgData name="René Heimsch ProSafety" userId="S::rene.heimsch_sturzsicherungen.ch#ext#@suissetec365.onmicrosoft.com::9ea7d29a-8b4d-479a-a010-639d91b06803" providerId="AD" clId="Web-{19189310-4543-8F3C-755A-228CA1118271}" dt="2021-11-07T21:31:23.803" v="990"/>
          <ac:picMkLst>
            <pc:docMk/>
            <pc:sldMk cId="3554511489" sldId="285"/>
            <ac:picMk id="4" creationId="{00198A77-4917-4DF0-A43C-E5D853F690D4}"/>
          </ac:picMkLst>
        </pc:picChg>
      </pc:sldChg>
      <pc:sldChg chg="modNotes">
        <pc:chgData name="René Heimsch ProSafety" userId="S::rene.heimsch_sturzsicherungen.ch#ext#@suissetec365.onmicrosoft.com::9ea7d29a-8b4d-479a-a010-639d91b06803" providerId="AD" clId="Web-{19189310-4543-8F3C-755A-228CA1118271}" dt="2021-11-07T18:08:36.808" v="659"/>
        <pc:sldMkLst>
          <pc:docMk/>
          <pc:sldMk cId="1364661941" sldId="287"/>
        </pc:sldMkLst>
      </pc:sldChg>
      <pc:sldChg chg="modNotes">
        <pc:chgData name="René Heimsch ProSafety" userId="S::rene.heimsch_sturzsicherungen.ch#ext#@suissetec365.onmicrosoft.com::9ea7d29a-8b4d-479a-a010-639d91b06803" providerId="AD" clId="Web-{19189310-4543-8F3C-755A-228CA1118271}" dt="2021-11-07T18:12:31.836" v="733"/>
        <pc:sldMkLst>
          <pc:docMk/>
          <pc:sldMk cId="2323579182" sldId="288"/>
        </pc:sldMkLst>
      </pc:sldChg>
      <pc:sldChg chg="modNotes">
        <pc:chgData name="René Heimsch ProSafety" userId="S::rene.heimsch_sturzsicherungen.ch#ext#@suissetec365.onmicrosoft.com::9ea7d29a-8b4d-479a-a010-639d91b06803" providerId="AD" clId="Web-{19189310-4543-8F3C-755A-228CA1118271}" dt="2021-11-07T18:10:06.688" v="685"/>
        <pc:sldMkLst>
          <pc:docMk/>
          <pc:sldMk cId="2582154053" sldId="289"/>
        </pc:sldMkLst>
      </pc:sldChg>
      <pc:sldChg chg="modNotes">
        <pc:chgData name="René Heimsch ProSafety" userId="S::rene.heimsch_sturzsicherungen.ch#ext#@suissetec365.onmicrosoft.com::9ea7d29a-8b4d-479a-a010-639d91b06803" providerId="AD" clId="Web-{19189310-4543-8F3C-755A-228CA1118271}" dt="2021-11-07T18:13:14.932" v="734"/>
        <pc:sldMkLst>
          <pc:docMk/>
          <pc:sldMk cId="1566068932" sldId="290"/>
        </pc:sldMkLst>
      </pc:sldChg>
      <pc:sldChg chg="modNotes">
        <pc:chgData name="René Heimsch ProSafety" userId="S::rene.heimsch_sturzsicherungen.ch#ext#@suissetec365.onmicrosoft.com::9ea7d29a-8b4d-479a-a010-639d91b06803" providerId="AD" clId="Web-{19189310-4543-8F3C-755A-228CA1118271}" dt="2021-11-07T18:20:55.847" v="781"/>
        <pc:sldMkLst>
          <pc:docMk/>
          <pc:sldMk cId="2637670676" sldId="291"/>
        </pc:sldMkLst>
      </pc:sldChg>
      <pc:sldChg chg="modNotes">
        <pc:chgData name="René Heimsch ProSafety" userId="S::rene.heimsch_sturzsicherungen.ch#ext#@suissetec365.onmicrosoft.com::9ea7d29a-8b4d-479a-a010-639d91b06803" providerId="AD" clId="Web-{19189310-4543-8F3C-755A-228CA1118271}" dt="2021-11-07T18:08:46.246" v="666"/>
        <pc:sldMkLst>
          <pc:docMk/>
          <pc:sldMk cId="3881134377" sldId="292"/>
        </pc:sldMkLst>
      </pc:sldChg>
      <pc:sldChg chg="modNotes">
        <pc:chgData name="René Heimsch ProSafety" userId="S::rene.heimsch_sturzsicherungen.ch#ext#@suissetec365.onmicrosoft.com::9ea7d29a-8b4d-479a-a010-639d91b06803" providerId="AD" clId="Web-{19189310-4543-8F3C-755A-228CA1118271}" dt="2021-11-07T18:08:53.012" v="667"/>
        <pc:sldMkLst>
          <pc:docMk/>
          <pc:sldMk cId="2281365719" sldId="293"/>
        </pc:sldMkLst>
      </pc:sldChg>
      <pc:sldChg chg="modNotes">
        <pc:chgData name="René Heimsch ProSafety" userId="S::rene.heimsch_sturzsicherungen.ch#ext#@suissetec365.onmicrosoft.com::9ea7d29a-8b4d-479a-a010-639d91b06803" providerId="AD" clId="Web-{19189310-4543-8F3C-755A-228CA1118271}" dt="2021-11-07T18:08:59.231" v="669"/>
        <pc:sldMkLst>
          <pc:docMk/>
          <pc:sldMk cId="2477938416" sldId="294"/>
        </pc:sldMkLst>
      </pc:sldChg>
      <pc:sldChg chg="modNotes">
        <pc:chgData name="René Heimsch ProSafety" userId="S::rene.heimsch_sturzsicherungen.ch#ext#@suissetec365.onmicrosoft.com::9ea7d29a-8b4d-479a-a010-639d91b06803" providerId="AD" clId="Web-{19189310-4543-8F3C-755A-228CA1118271}" dt="2021-11-07T18:09:04.278" v="671"/>
        <pc:sldMkLst>
          <pc:docMk/>
          <pc:sldMk cId="3550938933" sldId="295"/>
        </pc:sldMkLst>
      </pc:sldChg>
      <pc:sldChg chg="modNotes">
        <pc:chgData name="René Heimsch ProSafety" userId="S::rene.heimsch_sturzsicherungen.ch#ext#@suissetec365.onmicrosoft.com::9ea7d29a-8b4d-479a-a010-639d91b06803" providerId="AD" clId="Web-{19189310-4543-8F3C-755A-228CA1118271}" dt="2021-11-07T18:09:10.576" v="673"/>
        <pc:sldMkLst>
          <pc:docMk/>
          <pc:sldMk cId="1185547901" sldId="296"/>
        </pc:sldMkLst>
      </pc:sldChg>
      <pc:sldChg chg="modNotes">
        <pc:chgData name="René Heimsch ProSafety" userId="S::rene.heimsch_sturzsicherungen.ch#ext#@suissetec365.onmicrosoft.com::9ea7d29a-8b4d-479a-a010-639d91b06803" providerId="AD" clId="Web-{19189310-4543-8F3C-755A-228CA1118271}" dt="2021-11-07T18:09:14.154" v="675"/>
        <pc:sldMkLst>
          <pc:docMk/>
          <pc:sldMk cId="1619946314" sldId="297"/>
        </pc:sldMkLst>
      </pc:sldChg>
      <pc:sldChg chg="modNotes">
        <pc:chgData name="René Heimsch ProSafety" userId="S::rene.heimsch_sturzsicherungen.ch#ext#@suissetec365.onmicrosoft.com::9ea7d29a-8b4d-479a-a010-639d91b06803" providerId="AD" clId="Web-{19189310-4543-8F3C-755A-228CA1118271}" dt="2021-11-07T18:05:59.691" v="617"/>
        <pc:sldMkLst>
          <pc:docMk/>
          <pc:sldMk cId="563740425" sldId="298"/>
        </pc:sldMkLst>
      </pc:sldChg>
      <pc:sldChg chg="modNotes">
        <pc:chgData name="René Heimsch ProSafety" userId="S::rene.heimsch_sturzsicherungen.ch#ext#@suissetec365.onmicrosoft.com::9ea7d29a-8b4d-479a-a010-639d91b06803" providerId="AD" clId="Web-{19189310-4543-8F3C-755A-228CA1118271}" dt="2021-11-07T18:07:05.475" v="637"/>
        <pc:sldMkLst>
          <pc:docMk/>
          <pc:sldMk cId="928422134" sldId="299"/>
        </pc:sldMkLst>
      </pc:sldChg>
      <pc:sldChg chg="modNotes">
        <pc:chgData name="René Heimsch ProSafety" userId="S::rene.heimsch_sturzsicherungen.ch#ext#@suissetec365.onmicrosoft.com::9ea7d29a-8b4d-479a-a010-639d91b06803" providerId="AD" clId="Web-{19189310-4543-8F3C-755A-228CA1118271}" dt="2021-11-07T18:09:27.248" v="678"/>
        <pc:sldMkLst>
          <pc:docMk/>
          <pc:sldMk cId="1207158498" sldId="300"/>
        </pc:sldMkLst>
      </pc:sldChg>
      <pc:sldChg chg="modNotes">
        <pc:chgData name="René Heimsch ProSafety" userId="S::rene.heimsch_sturzsicherungen.ch#ext#@suissetec365.onmicrosoft.com::9ea7d29a-8b4d-479a-a010-639d91b06803" providerId="AD" clId="Web-{19189310-4543-8F3C-755A-228CA1118271}" dt="2021-11-07T18:10:12.110" v="687"/>
        <pc:sldMkLst>
          <pc:docMk/>
          <pc:sldMk cId="3247130486" sldId="302"/>
        </pc:sldMkLst>
      </pc:sldChg>
      <pc:sldChg chg="del modNotes">
        <pc:chgData name="René Heimsch ProSafety" userId="S::rene.heimsch_sturzsicherungen.ch#ext#@suissetec365.onmicrosoft.com::9ea7d29a-8b4d-479a-a010-639d91b06803" providerId="AD" clId="Web-{19189310-4543-8F3C-755A-228CA1118271}" dt="2021-11-07T17:27:17.037" v="245"/>
        <pc:sldMkLst>
          <pc:docMk/>
          <pc:sldMk cId="1174492711" sldId="303"/>
        </pc:sldMkLst>
      </pc:sldChg>
      <pc:sldChg chg="modNotes">
        <pc:chgData name="René Heimsch ProSafety" userId="S::rene.heimsch_sturzsicherungen.ch#ext#@suissetec365.onmicrosoft.com::9ea7d29a-8b4d-479a-a010-639d91b06803" providerId="AD" clId="Web-{19189310-4543-8F3C-755A-228CA1118271}" dt="2021-11-07T18:10:18.267" v="689"/>
        <pc:sldMkLst>
          <pc:docMk/>
          <pc:sldMk cId="1320158578" sldId="304"/>
        </pc:sldMkLst>
      </pc:sldChg>
      <pc:sldChg chg="modNotes">
        <pc:chgData name="René Heimsch ProSafety" userId="S::rene.heimsch_sturzsicherungen.ch#ext#@suissetec365.onmicrosoft.com::9ea7d29a-8b4d-479a-a010-639d91b06803" providerId="AD" clId="Web-{19189310-4543-8F3C-755A-228CA1118271}" dt="2021-11-07T18:10:21.736" v="692"/>
        <pc:sldMkLst>
          <pc:docMk/>
          <pc:sldMk cId="1095858737" sldId="305"/>
        </pc:sldMkLst>
      </pc:sldChg>
      <pc:sldChg chg="modNotes">
        <pc:chgData name="René Heimsch ProSafety" userId="S::rene.heimsch_sturzsicherungen.ch#ext#@suissetec365.onmicrosoft.com::9ea7d29a-8b4d-479a-a010-639d91b06803" providerId="AD" clId="Web-{19189310-4543-8F3C-755A-228CA1118271}" dt="2021-11-07T18:10:25.580" v="694"/>
        <pc:sldMkLst>
          <pc:docMk/>
          <pc:sldMk cId="3671505612" sldId="306"/>
        </pc:sldMkLst>
      </pc:sldChg>
      <pc:sldChg chg="modNotes">
        <pc:chgData name="René Heimsch ProSafety" userId="S::rene.heimsch_sturzsicherungen.ch#ext#@suissetec365.onmicrosoft.com::9ea7d29a-8b4d-479a-a010-639d91b06803" providerId="AD" clId="Web-{19189310-4543-8F3C-755A-228CA1118271}" dt="2021-11-07T18:11:03.472" v="702"/>
        <pc:sldMkLst>
          <pc:docMk/>
          <pc:sldMk cId="714695577" sldId="307"/>
        </pc:sldMkLst>
      </pc:sldChg>
      <pc:sldChg chg="modNotes">
        <pc:chgData name="René Heimsch ProSafety" userId="S::rene.heimsch_sturzsicherungen.ch#ext#@suissetec365.onmicrosoft.com::9ea7d29a-8b4d-479a-a010-639d91b06803" providerId="AD" clId="Web-{19189310-4543-8F3C-755A-228CA1118271}" dt="2021-11-07T18:11:07.863" v="704"/>
        <pc:sldMkLst>
          <pc:docMk/>
          <pc:sldMk cId="1337867005" sldId="308"/>
        </pc:sldMkLst>
      </pc:sldChg>
      <pc:sldChg chg="modNotes">
        <pc:chgData name="René Heimsch ProSafety" userId="S::rene.heimsch_sturzsicherungen.ch#ext#@suissetec365.onmicrosoft.com::9ea7d29a-8b4d-479a-a010-639d91b06803" providerId="AD" clId="Web-{19189310-4543-8F3C-755A-228CA1118271}" dt="2021-11-07T18:11:11.957" v="706"/>
        <pc:sldMkLst>
          <pc:docMk/>
          <pc:sldMk cId="3275091447" sldId="309"/>
        </pc:sldMkLst>
      </pc:sldChg>
      <pc:sldChg chg="modNotes">
        <pc:chgData name="René Heimsch ProSafety" userId="S::rene.heimsch_sturzsicherungen.ch#ext#@suissetec365.onmicrosoft.com::9ea7d29a-8b4d-479a-a010-639d91b06803" providerId="AD" clId="Web-{19189310-4543-8F3C-755A-228CA1118271}" dt="2021-11-07T18:11:17.489" v="709"/>
        <pc:sldMkLst>
          <pc:docMk/>
          <pc:sldMk cId="1734614549" sldId="310"/>
        </pc:sldMkLst>
      </pc:sldChg>
      <pc:sldChg chg="modNotes">
        <pc:chgData name="René Heimsch ProSafety" userId="S::rene.heimsch_sturzsicherungen.ch#ext#@suissetec365.onmicrosoft.com::9ea7d29a-8b4d-479a-a010-639d91b06803" providerId="AD" clId="Web-{19189310-4543-8F3C-755A-228CA1118271}" dt="2021-11-07T18:11:19.832" v="711"/>
        <pc:sldMkLst>
          <pc:docMk/>
          <pc:sldMk cId="3438584458" sldId="311"/>
        </pc:sldMkLst>
      </pc:sldChg>
      <pc:sldChg chg="modNotes">
        <pc:chgData name="René Heimsch ProSafety" userId="S::rene.heimsch_sturzsicherungen.ch#ext#@suissetec365.onmicrosoft.com::9ea7d29a-8b4d-479a-a010-639d91b06803" providerId="AD" clId="Web-{19189310-4543-8F3C-755A-228CA1118271}" dt="2021-11-07T18:11:23.614" v="713"/>
        <pc:sldMkLst>
          <pc:docMk/>
          <pc:sldMk cId="3435682338" sldId="312"/>
        </pc:sldMkLst>
      </pc:sldChg>
      <pc:sldChg chg="delSp modNotes">
        <pc:chgData name="René Heimsch ProSafety" userId="S::rene.heimsch_sturzsicherungen.ch#ext#@suissetec365.onmicrosoft.com::9ea7d29a-8b4d-479a-a010-639d91b06803" providerId="AD" clId="Web-{19189310-4543-8F3C-755A-228CA1118271}" dt="2021-11-07T18:16:18.489" v="745"/>
        <pc:sldMkLst>
          <pc:docMk/>
          <pc:sldMk cId="2523224775" sldId="313"/>
        </pc:sldMkLst>
        <pc:spChg chg="del">
          <ac:chgData name="René Heimsch ProSafety" userId="S::rene.heimsch_sturzsicherungen.ch#ext#@suissetec365.onmicrosoft.com::9ea7d29a-8b4d-479a-a010-639d91b06803" providerId="AD" clId="Web-{19189310-4543-8F3C-755A-228CA1118271}" dt="2021-11-07T18:16:18.489" v="745"/>
          <ac:spMkLst>
            <pc:docMk/>
            <pc:sldMk cId="2523224775" sldId="313"/>
            <ac:spMk id="2" creationId="{A168116D-F12A-449C-B52C-5C4CC378C5F6}"/>
          </ac:spMkLst>
        </pc:spChg>
      </pc:sldChg>
      <pc:sldChg chg="modNotes">
        <pc:chgData name="René Heimsch ProSafety" userId="S::rene.heimsch_sturzsicherungen.ch#ext#@suissetec365.onmicrosoft.com::9ea7d29a-8b4d-479a-a010-639d91b06803" providerId="AD" clId="Web-{19189310-4543-8F3C-755A-228CA1118271}" dt="2021-11-07T18:17:34.383" v="750"/>
        <pc:sldMkLst>
          <pc:docMk/>
          <pc:sldMk cId="3119770978" sldId="315"/>
        </pc:sldMkLst>
      </pc:sldChg>
      <pc:sldChg chg="modNotes">
        <pc:chgData name="René Heimsch ProSafety" userId="S::rene.heimsch_sturzsicherungen.ch#ext#@suissetec365.onmicrosoft.com::9ea7d29a-8b4d-479a-a010-639d91b06803" providerId="AD" clId="Web-{19189310-4543-8F3C-755A-228CA1118271}" dt="2021-11-07T18:18:20.964" v="755"/>
        <pc:sldMkLst>
          <pc:docMk/>
          <pc:sldMk cId="4004064832" sldId="316"/>
        </pc:sldMkLst>
      </pc:sldChg>
      <pc:sldChg chg="modNotes">
        <pc:chgData name="René Heimsch ProSafety" userId="S::rene.heimsch_sturzsicherungen.ch#ext#@suissetec365.onmicrosoft.com::9ea7d29a-8b4d-479a-a010-639d91b06803" providerId="AD" clId="Web-{19189310-4543-8F3C-755A-228CA1118271}" dt="2021-11-07T18:19:05.607" v="759"/>
        <pc:sldMkLst>
          <pc:docMk/>
          <pc:sldMk cId="3834926995" sldId="317"/>
        </pc:sldMkLst>
      </pc:sldChg>
      <pc:sldChg chg="modNotes">
        <pc:chgData name="René Heimsch ProSafety" userId="S::rene.heimsch_sturzsicherungen.ch#ext#@suissetec365.onmicrosoft.com::9ea7d29a-8b4d-479a-a010-639d91b06803" providerId="AD" clId="Web-{19189310-4543-8F3C-755A-228CA1118271}" dt="2021-11-07T18:19:46.937" v="766"/>
        <pc:sldMkLst>
          <pc:docMk/>
          <pc:sldMk cId="4277093553" sldId="318"/>
        </pc:sldMkLst>
      </pc:sldChg>
      <pc:sldChg chg="modNotes">
        <pc:chgData name="René Heimsch ProSafety" userId="S::rene.heimsch_sturzsicherungen.ch#ext#@suissetec365.onmicrosoft.com::9ea7d29a-8b4d-479a-a010-639d91b06803" providerId="AD" clId="Web-{19189310-4543-8F3C-755A-228CA1118271}" dt="2021-11-07T18:23:19.089" v="801"/>
        <pc:sldMkLst>
          <pc:docMk/>
          <pc:sldMk cId="1871059924" sldId="319"/>
        </pc:sldMkLst>
      </pc:sldChg>
      <pc:sldChg chg="modNotes">
        <pc:chgData name="René Heimsch ProSafety" userId="S::rene.heimsch_sturzsicherungen.ch#ext#@suissetec365.onmicrosoft.com::9ea7d29a-8b4d-479a-a010-639d91b06803" providerId="AD" clId="Web-{19189310-4543-8F3C-755A-228CA1118271}" dt="2021-11-07T18:23:09.620" v="799"/>
        <pc:sldMkLst>
          <pc:docMk/>
          <pc:sldMk cId="3309540647" sldId="320"/>
        </pc:sldMkLst>
      </pc:sldChg>
      <pc:sldChg chg="modNotes">
        <pc:chgData name="René Heimsch ProSafety" userId="S::rene.heimsch_sturzsicherungen.ch#ext#@suissetec365.onmicrosoft.com::9ea7d29a-8b4d-479a-a010-639d91b06803" providerId="AD" clId="Web-{19189310-4543-8F3C-755A-228CA1118271}" dt="2021-11-07T18:23:07.339" v="798"/>
        <pc:sldMkLst>
          <pc:docMk/>
          <pc:sldMk cId="2835018403" sldId="321"/>
        </pc:sldMkLst>
      </pc:sldChg>
      <pc:sldChg chg="delSp modSp add replId modNotes">
        <pc:chgData name="René Heimsch ProSafety" userId="S::rene.heimsch_sturzsicherungen.ch#ext#@suissetec365.onmicrosoft.com::9ea7d29a-8b4d-479a-a010-639d91b06803" providerId="AD" clId="Web-{19189310-4543-8F3C-755A-228CA1118271}" dt="2021-11-07T18:11:27.098" v="715"/>
        <pc:sldMkLst>
          <pc:docMk/>
          <pc:sldMk cId="3411310970" sldId="322"/>
        </pc:sldMkLst>
        <pc:spChg chg="mod">
          <ac:chgData name="René Heimsch ProSafety" userId="S::rene.heimsch_sturzsicherungen.ch#ext#@suissetec365.onmicrosoft.com::9ea7d29a-8b4d-479a-a010-639d91b06803" providerId="AD" clId="Web-{19189310-4543-8F3C-755A-228CA1118271}" dt="2021-11-07T17:51:35.583" v="467" actId="20577"/>
          <ac:spMkLst>
            <pc:docMk/>
            <pc:sldMk cId="3411310970" sldId="322"/>
            <ac:spMk id="7" creationId="{026673C6-A359-425E-8627-510F0118B404}"/>
          </ac:spMkLst>
        </pc:spChg>
        <pc:spChg chg="mod">
          <ac:chgData name="René Heimsch ProSafety" userId="S::rene.heimsch_sturzsicherungen.ch#ext#@suissetec365.onmicrosoft.com::9ea7d29a-8b4d-479a-a010-639d91b06803" providerId="AD" clId="Web-{19189310-4543-8F3C-755A-228CA1118271}" dt="2021-11-07T17:37:43.804" v="343" actId="14100"/>
          <ac:spMkLst>
            <pc:docMk/>
            <pc:sldMk cId="3411310970" sldId="322"/>
            <ac:spMk id="9" creationId="{3AF18891-25DF-4956-906E-F3C406C318E6}"/>
          </ac:spMkLst>
        </pc:spChg>
        <pc:spChg chg="mod">
          <ac:chgData name="René Heimsch ProSafety" userId="S::rene.heimsch_sturzsicherungen.ch#ext#@suissetec365.onmicrosoft.com::9ea7d29a-8b4d-479a-a010-639d91b06803" providerId="AD" clId="Web-{19189310-4543-8F3C-755A-228CA1118271}" dt="2021-11-07T17:38:46.495" v="345" actId="20577"/>
          <ac:spMkLst>
            <pc:docMk/>
            <pc:sldMk cId="3411310970" sldId="322"/>
            <ac:spMk id="10" creationId="{A43ADBE0-B525-4E74-8492-48DAD1E38D71}"/>
          </ac:spMkLst>
        </pc:spChg>
        <pc:picChg chg="del">
          <ac:chgData name="René Heimsch ProSafety" userId="S::rene.heimsch_sturzsicherungen.ch#ext#@suissetec365.onmicrosoft.com::9ea7d29a-8b4d-479a-a010-639d91b06803" providerId="AD" clId="Web-{19189310-4543-8F3C-755A-228CA1118271}" dt="2021-11-07T17:41:56.271" v="391"/>
          <ac:picMkLst>
            <pc:docMk/>
            <pc:sldMk cId="3411310970" sldId="322"/>
            <ac:picMk id="3" creationId="{DF0EBD04-5A85-446D-A3A2-D64AC8E8E1DD}"/>
          </ac:picMkLst>
        </pc:picChg>
      </pc:sldChg>
      <pc:sldChg chg="modSp add replId modNotes">
        <pc:chgData name="René Heimsch ProSafety" userId="S::rene.heimsch_sturzsicherungen.ch#ext#@suissetec365.onmicrosoft.com::9ea7d29a-8b4d-479a-a010-639d91b06803" providerId="AD" clId="Web-{19189310-4543-8F3C-755A-228CA1118271}" dt="2021-11-07T18:11:31.427" v="717"/>
        <pc:sldMkLst>
          <pc:docMk/>
          <pc:sldMk cId="3734187480" sldId="323"/>
        </pc:sldMkLst>
        <pc:spChg chg="mod">
          <ac:chgData name="René Heimsch ProSafety" userId="S::rene.heimsch_sturzsicherungen.ch#ext#@suissetec365.onmicrosoft.com::9ea7d29a-8b4d-479a-a010-639d91b06803" providerId="AD" clId="Web-{19189310-4543-8F3C-755A-228CA1118271}" dt="2021-11-07T17:52:14.631" v="471" actId="20577"/>
          <ac:spMkLst>
            <pc:docMk/>
            <pc:sldMk cId="3734187480" sldId="323"/>
            <ac:spMk id="7" creationId="{026673C6-A359-425E-8627-510F0118B404}"/>
          </ac:spMkLst>
        </pc:spChg>
        <pc:spChg chg="mod">
          <ac:chgData name="René Heimsch ProSafety" userId="S::rene.heimsch_sturzsicherungen.ch#ext#@suissetec365.onmicrosoft.com::9ea7d29a-8b4d-479a-a010-639d91b06803" providerId="AD" clId="Web-{19189310-4543-8F3C-755A-228CA1118271}" dt="2021-11-07T17:42:50.617" v="411" actId="20577"/>
          <ac:spMkLst>
            <pc:docMk/>
            <pc:sldMk cId="3734187480" sldId="323"/>
            <ac:spMk id="9" creationId="{3AF18891-25DF-4956-906E-F3C406C318E6}"/>
          </ac:spMkLst>
        </pc:spChg>
        <pc:spChg chg="mod">
          <ac:chgData name="René Heimsch ProSafety" userId="S::rene.heimsch_sturzsicherungen.ch#ext#@suissetec365.onmicrosoft.com::9ea7d29a-8b4d-479a-a010-639d91b06803" providerId="AD" clId="Web-{19189310-4543-8F3C-755A-228CA1118271}" dt="2021-11-07T17:43:07.134" v="413" actId="20577"/>
          <ac:spMkLst>
            <pc:docMk/>
            <pc:sldMk cId="3734187480" sldId="323"/>
            <ac:spMk id="10" creationId="{A43ADBE0-B525-4E74-8492-48DAD1E38D71}"/>
          </ac:spMkLst>
        </pc:spChg>
      </pc:sldChg>
      <pc:sldChg chg="modSp add replId modNotes">
        <pc:chgData name="René Heimsch ProSafety" userId="S::rene.heimsch_sturzsicherungen.ch#ext#@suissetec365.onmicrosoft.com::9ea7d29a-8b4d-479a-a010-639d91b06803" providerId="AD" clId="Web-{19189310-4543-8F3C-755A-228CA1118271}" dt="2021-11-07T18:11:35.474" v="719"/>
        <pc:sldMkLst>
          <pc:docMk/>
          <pc:sldMk cId="490918680" sldId="324"/>
        </pc:sldMkLst>
        <pc:spChg chg="mod">
          <ac:chgData name="René Heimsch ProSafety" userId="S::rene.heimsch_sturzsicherungen.ch#ext#@suissetec365.onmicrosoft.com::9ea7d29a-8b4d-479a-a010-639d91b06803" providerId="AD" clId="Web-{19189310-4543-8F3C-755A-228CA1118271}" dt="2021-11-07T17:52:23.523" v="473" actId="20577"/>
          <ac:spMkLst>
            <pc:docMk/>
            <pc:sldMk cId="490918680" sldId="324"/>
            <ac:spMk id="7" creationId="{026673C6-A359-425E-8627-510F0118B404}"/>
          </ac:spMkLst>
        </pc:spChg>
        <pc:spChg chg="mod">
          <ac:chgData name="René Heimsch ProSafety" userId="S::rene.heimsch_sturzsicherungen.ch#ext#@suissetec365.onmicrosoft.com::9ea7d29a-8b4d-479a-a010-639d91b06803" providerId="AD" clId="Web-{19189310-4543-8F3C-755A-228CA1118271}" dt="2021-11-07T17:43:59.746" v="421" actId="20577"/>
          <ac:spMkLst>
            <pc:docMk/>
            <pc:sldMk cId="490918680" sldId="324"/>
            <ac:spMk id="9" creationId="{3AF18891-25DF-4956-906E-F3C406C318E6}"/>
          </ac:spMkLst>
        </pc:spChg>
        <pc:spChg chg="mod">
          <ac:chgData name="René Heimsch ProSafety" userId="S::rene.heimsch_sturzsicherungen.ch#ext#@suissetec365.onmicrosoft.com::9ea7d29a-8b4d-479a-a010-639d91b06803" providerId="AD" clId="Web-{19189310-4543-8F3C-755A-228CA1118271}" dt="2021-11-07T17:44:34.013" v="425" actId="20577"/>
          <ac:spMkLst>
            <pc:docMk/>
            <pc:sldMk cId="490918680" sldId="324"/>
            <ac:spMk id="10" creationId="{A43ADBE0-B525-4E74-8492-48DAD1E38D71}"/>
          </ac:spMkLst>
        </pc:spChg>
      </pc:sldChg>
      <pc:sldChg chg="modSp add replId modNotes">
        <pc:chgData name="René Heimsch ProSafety" userId="S::rene.heimsch_sturzsicherungen.ch#ext#@suissetec365.onmicrosoft.com::9ea7d29a-8b4d-479a-a010-639d91b06803" providerId="AD" clId="Web-{19189310-4543-8F3C-755A-228CA1118271}" dt="2021-11-07T18:11:38.521" v="721"/>
        <pc:sldMkLst>
          <pc:docMk/>
          <pc:sldMk cId="3259100802" sldId="325"/>
        </pc:sldMkLst>
        <pc:spChg chg="mod">
          <ac:chgData name="René Heimsch ProSafety" userId="S::rene.heimsch_sturzsicherungen.ch#ext#@suissetec365.onmicrosoft.com::9ea7d29a-8b4d-479a-a010-639d91b06803" providerId="AD" clId="Web-{19189310-4543-8F3C-755A-228CA1118271}" dt="2021-11-07T17:55:02.015" v="565" actId="20577"/>
          <ac:spMkLst>
            <pc:docMk/>
            <pc:sldMk cId="3259100802" sldId="325"/>
            <ac:spMk id="7" creationId="{026673C6-A359-425E-8627-510F0118B404}"/>
          </ac:spMkLst>
        </pc:spChg>
        <pc:spChg chg="mod">
          <ac:chgData name="René Heimsch ProSafety" userId="S::rene.heimsch_sturzsicherungen.ch#ext#@suissetec365.onmicrosoft.com::9ea7d29a-8b4d-479a-a010-639d91b06803" providerId="AD" clId="Web-{19189310-4543-8F3C-755A-228CA1118271}" dt="2021-11-07T17:50:48.033" v="463" actId="20577"/>
          <ac:spMkLst>
            <pc:docMk/>
            <pc:sldMk cId="3259100802" sldId="325"/>
            <ac:spMk id="9" creationId="{3AF18891-25DF-4956-906E-F3C406C318E6}"/>
          </ac:spMkLst>
        </pc:spChg>
        <pc:spChg chg="mod">
          <ac:chgData name="René Heimsch ProSafety" userId="S::rene.heimsch_sturzsicherungen.ch#ext#@suissetec365.onmicrosoft.com::9ea7d29a-8b4d-479a-a010-639d91b06803" providerId="AD" clId="Web-{19189310-4543-8F3C-755A-228CA1118271}" dt="2021-11-07T17:46:17.206" v="456" actId="20577"/>
          <ac:spMkLst>
            <pc:docMk/>
            <pc:sldMk cId="3259100802" sldId="325"/>
            <ac:spMk id="10" creationId="{A43ADBE0-B525-4E74-8492-48DAD1E38D71}"/>
          </ac:spMkLst>
        </pc:spChg>
      </pc:sldChg>
      <pc:sldChg chg="delSp modSp add replId">
        <pc:chgData name="René Heimsch ProSafety" userId="S::rene.heimsch_sturzsicherungen.ch#ext#@suissetec365.onmicrosoft.com::9ea7d29a-8b4d-479a-a010-639d91b06803" providerId="AD" clId="Web-{19189310-4543-8F3C-755A-228CA1118271}" dt="2021-11-07T18:30:12.439" v="851" actId="20577"/>
        <pc:sldMkLst>
          <pc:docMk/>
          <pc:sldMk cId="1307700660" sldId="326"/>
        </pc:sldMkLst>
        <pc:spChg chg="mod">
          <ac:chgData name="René Heimsch ProSafety" userId="S::rene.heimsch_sturzsicherungen.ch#ext#@suissetec365.onmicrosoft.com::9ea7d29a-8b4d-479a-a010-639d91b06803" providerId="AD" clId="Web-{19189310-4543-8F3C-755A-228CA1118271}" dt="2021-11-07T18:29:53.641" v="844" actId="20577"/>
          <ac:spMkLst>
            <pc:docMk/>
            <pc:sldMk cId="1307700660" sldId="326"/>
            <ac:spMk id="7" creationId="{026673C6-A359-425E-8627-510F0118B404}"/>
          </ac:spMkLst>
        </pc:spChg>
        <pc:spChg chg="mod">
          <ac:chgData name="René Heimsch ProSafety" userId="S::rene.heimsch_sturzsicherungen.ch#ext#@suissetec365.onmicrosoft.com::9ea7d29a-8b4d-479a-a010-639d91b06803" providerId="AD" clId="Web-{19189310-4543-8F3C-755A-228CA1118271}" dt="2021-11-07T18:30:06.111" v="850" actId="20577"/>
          <ac:spMkLst>
            <pc:docMk/>
            <pc:sldMk cId="1307700660" sldId="326"/>
            <ac:spMk id="9" creationId="{3AF18891-25DF-4956-906E-F3C406C318E6}"/>
          </ac:spMkLst>
        </pc:spChg>
        <pc:spChg chg="mod">
          <ac:chgData name="René Heimsch ProSafety" userId="S::rene.heimsch_sturzsicherungen.ch#ext#@suissetec365.onmicrosoft.com::9ea7d29a-8b4d-479a-a010-639d91b06803" providerId="AD" clId="Web-{19189310-4543-8F3C-755A-228CA1118271}" dt="2021-11-07T18:30:12.439" v="851" actId="20577"/>
          <ac:spMkLst>
            <pc:docMk/>
            <pc:sldMk cId="1307700660" sldId="326"/>
            <ac:spMk id="10" creationId="{A43ADBE0-B525-4E74-8492-48DAD1E38D71}"/>
          </ac:spMkLst>
        </pc:spChg>
        <pc:picChg chg="del">
          <ac:chgData name="René Heimsch ProSafety" userId="S::rene.heimsch_sturzsicherungen.ch#ext#@suissetec365.onmicrosoft.com::9ea7d29a-8b4d-479a-a010-639d91b06803" providerId="AD" clId="Web-{19189310-4543-8F3C-755A-228CA1118271}" dt="2021-11-07T18:29:47.922" v="842"/>
          <ac:picMkLst>
            <pc:docMk/>
            <pc:sldMk cId="1307700660" sldId="326"/>
            <ac:picMk id="2" creationId="{11C9742D-7DD1-4F6A-8C61-0978932BF5AF}"/>
          </ac:picMkLst>
        </pc:picChg>
      </pc:sldChg>
      <pc:sldChg chg="addSp delSp modSp add ord replId modNotes">
        <pc:chgData name="René Heimsch ProSafety" userId="S::rene.heimsch_sturzsicherungen.ch#ext#@suissetec365.onmicrosoft.com::9ea7d29a-8b4d-479a-a010-639d91b06803" providerId="AD" clId="Web-{19189310-4543-8F3C-755A-228CA1118271}" dt="2021-11-07T20:37:38.564" v="946"/>
        <pc:sldMkLst>
          <pc:docMk/>
          <pc:sldMk cId="4007050427" sldId="327"/>
        </pc:sldMkLst>
        <pc:spChg chg="mod">
          <ac:chgData name="René Heimsch ProSafety" userId="S::rene.heimsch_sturzsicherungen.ch#ext#@suissetec365.onmicrosoft.com::9ea7d29a-8b4d-479a-a010-639d91b06803" providerId="AD" clId="Web-{19189310-4543-8F3C-755A-228CA1118271}" dt="2021-11-07T20:15:06.705" v="887" actId="20577"/>
          <ac:spMkLst>
            <pc:docMk/>
            <pc:sldMk cId="4007050427" sldId="327"/>
            <ac:spMk id="7" creationId="{026673C6-A359-425E-8627-510F0118B404}"/>
          </ac:spMkLst>
        </pc:spChg>
        <pc:spChg chg="mod">
          <ac:chgData name="René Heimsch ProSafety" userId="S::rene.heimsch_sturzsicherungen.ch#ext#@suissetec365.onmicrosoft.com::9ea7d29a-8b4d-479a-a010-639d91b06803" providerId="AD" clId="Web-{19189310-4543-8F3C-755A-228CA1118271}" dt="2021-11-07T20:13:20.578" v="858" actId="20577"/>
          <ac:spMkLst>
            <pc:docMk/>
            <pc:sldMk cId="4007050427" sldId="327"/>
            <ac:spMk id="9" creationId="{3AF18891-25DF-4956-906E-F3C406C318E6}"/>
          </ac:spMkLst>
        </pc:spChg>
        <pc:spChg chg="mod">
          <ac:chgData name="René Heimsch ProSafety" userId="S::rene.heimsch_sturzsicherungen.ch#ext#@suissetec365.onmicrosoft.com::9ea7d29a-8b4d-479a-a010-639d91b06803" providerId="AD" clId="Web-{19189310-4543-8F3C-755A-228CA1118271}" dt="2021-11-07T20:13:54.766" v="859" actId="20577"/>
          <ac:spMkLst>
            <pc:docMk/>
            <pc:sldMk cId="4007050427" sldId="327"/>
            <ac:spMk id="10" creationId="{A43ADBE0-B525-4E74-8492-48DAD1E38D71}"/>
          </ac:spMkLst>
        </pc:spChg>
        <pc:picChg chg="add del mod">
          <ac:chgData name="René Heimsch ProSafety" userId="S::rene.heimsch_sturzsicherungen.ch#ext#@suissetec365.onmicrosoft.com::9ea7d29a-8b4d-479a-a010-639d91b06803" providerId="AD" clId="Web-{19189310-4543-8F3C-755A-228CA1118271}" dt="2021-11-07T20:27:53.660" v="894"/>
          <ac:picMkLst>
            <pc:docMk/>
            <pc:sldMk cId="4007050427" sldId="327"/>
            <ac:picMk id="2" creationId="{EF43B107-7CBF-447B-9934-CFCEAA07200D}"/>
          </ac:picMkLst>
        </pc:picChg>
        <pc:picChg chg="add del mod">
          <ac:chgData name="René Heimsch ProSafety" userId="S::rene.heimsch_sturzsicherungen.ch#ext#@suissetec365.onmicrosoft.com::9ea7d29a-8b4d-479a-a010-639d91b06803" providerId="AD" clId="Web-{19189310-4543-8F3C-755A-228CA1118271}" dt="2021-11-07T20:29:03.224" v="896"/>
          <ac:picMkLst>
            <pc:docMk/>
            <pc:sldMk cId="4007050427" sldId="327"/>
            <ac:picMk id="3" creationId="{ADF35F6A-598E-4450-B18F-9376EB695CF4}"/>
          </ac:picMkLst>
        </pc:picChg>
        <pc:picChg chg="add del mod">
          <ac:chgData name="René Heimsch ProSafety" userId="S::rene.heimsch_sturzsicherungen.ch#ext#@suissetec365.onmicrosoft.com::9ea7d29a-8b4d-479a-a010-639d91b06803" providerId="AD" clId="Web-{19189310-4543-8F3C-755A-228CA1118271}" dt="2021-11-07T20:32:25.088" v="906"/>
          <ac:picMkLst>
            <pc:docMk/>
            <pc:sldMk cId="4007050427" sldId="327"/>
            <ac:picMk id="4" creationId="{CB2EC21C-C744-4D69-8C6C-B7CE7652BE52}"/>
          </ac:picMkLst>
        </pc:picChg>
        <pc:picChg chg="add del mod">
          <ac:chgData name="René Heimsch ProSafety" userId="S::rene.heimsch_sturzsicherungen.ch#ext#@suissetec365.onmicrosoft.com::9ea7d29a-8b4d-479a-a010-639d91b06803" providerId="AD" clId="Web-{19189310-4543-8F3C-755A-228CA1118271}" dt="2021-11-07T20:35:48.796" v="913"/>
          <ac:picMkLst>
            <pc:docMk/>
            <pc:sldMk cId="4007050427" sldId="327"/>
            <ac:picMk id="5" creationId="{4EDCD90D-42E7-4457-B09F-3927842AC77D}"/>
          </ac:picMkLst>
        </pc:picChg>
        <pc:picChg chg="add mod">
          <ac:chgData name="René Heimsch ProSafety" userId="S::rene.heimsch_sturzsicherungen.ch#ext#@suissetec365.onmicrosoft.com::9ea7d29a-8b4d-479a-a010-639d91b06803" providerId="AD" clId="Web-{19189310-4543-8F3C-755A-228CA1118271}" dt="2021-11-07T20:36:20.640" v="916" actId="14100"/>
          <ac:picMkLst>
            <pc:docMk/>
            <pc:sldMk cId="4007050427" sldId="327"/>
            <ac:picMk id="6" creationId="{FC4AAB64-4F09-4FA7-968C-B3DF9ECFAD23}"/>
          </ac:picMkLst>
        </pc:picChg>
        <pc:picChg chg="del">
          <ac:chgData name="René Heimsch ProSafety" userId="S::rene.heimsch_sturzsicherungen.ch#ext#@suissetec365.onmicrosoft.com::9ea7d29a-8b4d-479a-a010-639d91b06803" providerId="AD" clId="Web-{19189310-4543-8F3C-755A-228CA1118271}" dt="2021-11-07T20:15:09.174" v="888"/>
          <ac:picMkLst>
            <pc:docMk/>
            <pc:sldMk cId="4007050427" sldId="327"/>
            <ac:picMk id="1026" creationId="{83D9FFE1-0E12-4AC1-8AC4-49B8508D88FD}"/>
          </ac:picMkLst>
        </pc:picChg>
      </pc:sldChg>
    </pc:docChg>
  </pc:docChgLst>
  <pc:docChgLst>
    <pc:chgData name="René Heimsch ProSafety" userId="S::rene.heimsch_sturzsicherungen.ch#ext#@suissetec365.onmicrosoft.com::9ea7d29a-8b4d-479a-a010-639d91b06803" providerId="AD" clId="Web-{97EEC267-5AA6-9AB6-ECA6-D5A61665D8BD}"/>
    <pc:docChg chg="delSld modSld">
      <pc:chgData name="René Heimsch ProSafety" userId="S::rene.heimsch_sturzsicherungen.ch#ext#@suissetec365.onmicrosoft.com::9ea7d29a-8b4d-479a-a010-639d91b06803" providerId="AD" clId="Web-{97EEC267-5AA6-9AB6-ECA6-D5A61665D8BD}" dt="2021-11-12T12:39:54.676" v="199" actId="1076"/>
      <pc:docMkLst>
        <pc:docMk/>
      </pc:docMkLst>
      <pc:sldChg chg="addSp modSp">
        <pc:chgData name="René Heimsch ProSafety" userId="S::rene.heimsch_sturzsicherungen.ch#ext#@suissetec365.onmicrosoft.com::9ea7d29a-8b4d-479a-a010-639d91b06803" providerId="AD" clId="Web-{97EEC267-5AA6-9AB6-ECA6-D5A61665D8BD}" dt="2021-11-12T08:51:27.154" v="21" actId="20577"/>
        <pc:sldMkLst>
          <pc:docMk/>
          <pc:sldMk cId="1935134183" sldId="284"/>
        </pc:sldMkLst>
        <pc:spChg chg="add mod">
          <ac:chgData name="René Heimsch ProSafety" userId="S::rene.heimsch_sturzsicherungen.ch#ext#@suissetec365.onmicrosoft.com::9ea7d29a-8b4d-479a-a010-639d91b06803" providerId="AD" clId="Web-{97EEC267-5AA6-9AB6-ECA6-D5A61665D8BD}" dt="2021-11-12T08:51:27.154" v="21" actId="20577"/>
          <ac:spMkLst>
            <pc:docMk/>
            <pc:sldMk cId="1935134183" sldId="284"/>
            <ac:spMk id="2" creationId="{01C4D391-4B7E-43F7-BE37-6FF491EDE909}"/>
          </ac:spMkLst>
        </pc:spChg>
      </pc:sldChg>
      <pc:sldChg chg="addSp modSp">
        <pc:chgData name="René Heimsch ProSafety" userId="S::rene.heimsch_sturzsicherungen.ch#ext#@suissetec365.onmicrosoft.com::9ea7d29a-8b4d-479a-a010-639d91b06803" providerId="AD" clId="Web-{97EEC267-5AA6-9AB6-ECA6-D5A61665D8BD}" dt="2021-11-12T08:51:45.483" v="23" actId="1076"/>
        <pc:sldMkLst>
          <pc:docMk/>
          <pc:sldMk cId="3554511489" sldId="285"/>
        </pc:sldMkLst>
        <pc:spChg chg="add mod">
          <ac:chgData name="René Heimsch ProSafety" userId="S::rene.heimsch_sturzsicherungen.ch#ext#@suissetec365.onmicrosoft.com::9ea7d29a-8b4d-479a-a010-639d91b06803" providerId="AD" clId="Web-{97EEC267-5AA6-9AB6-ECA6-D5A61665D8BD}" dt="2021-11-12T08:51:45.483" v="23" actId="1076"/>
          <ac:spMkLst>
            <pc:docMk/>
            <pc:sldMk cId="3554511489" sldId="285"/>
            <ac:spMk id="2" creationId="{938BB1E2-B110-4758-BB71-FF17809B69AF}"/>
          </ac:spMkLst>
        </pc:spChg>
      </pc:sldChg>
      <pc:sldChg chg="addSp modSp">
        <pc:chgData name="René Heimsch ProSafety" userId="S::rene.heimsch_sturzsicherungen.ch#ext#@suissetec365.onmicrosoft.com::9ea7d29a-8b4d-479a-a010-639d91b06803" providerId="AD" clId="Web-{97EEC267-5AA6-9AB6-ECA6-D5A61665D8BD}" dt="2021-11-12T08:55:23.737" v="31" actId="20577"/>
        <pc:sldMkLst>
          <pc:docMk/>
          <pc:sldMk cId="3881134377" sldId="292"/>
        </pc:sldMkLst>
        <pc:spChg chg="add mod">
          <ac:chgData name="René Heimsch ProSafety" userId="S::rene.heimsch_sturzsicherungen.ch#ext#@suissetec365.onmicrosoft.com::9ea7d29a-8b4d-479a-a010-639d91b06803" providerId="AD" clId="Web-{97EEC267-5AA6-9AB6-ECA6-D5A61665D8BD}" dt="2021-11-12T08:55:23.737" v="31" actId="20577"/>
          <ac:spMkLst>
            <pc:docMk/>
            <pc:sldMk cId="3881134377" sldId="292"/>
            <ac:spMk id="2" creationId="{7D7E4097-3E57-4F32-99BF-24199B3419D2}"/>
          </ac:spMkLst>
        </pc:spChg>
      </pc:sldChg>
      <pc:sldChg chg="addSp modSp">
        <pc:chgData name="René Heimsch ProSafety" userId="S::rene.heimsch_sturzsicherungen.ch#ext#@suissetec365.onmicrosoft.com::9ea7d29a-8b4d-479a-a010-639d91b06803" providerId="AD" clId="Web-{97EEC267-5AA6-9AB6-ECA6-D5A61665D8BD}" dt="2021-11-12T08:55:46.878" v="34" actId="1076"/>
        <pc:sldMkLst>
          <pc:docMk/>
          <pc:sldMk cId="2281365719" sldId="293"/>
        </pc:sldMkLst>
        <pc:spChg chg="add mod">
          <ac:chgData name="René Heimsch ProSafety" userId="S::rene.heimsch_sturzsicherungen.ch#ext#@suissetec365.onmicrosoft.com::9ea7d29a-8b4d-479a-a010-639d91b06803" providerId="AD" clId="Web-{97EEC267-5AA6-9AB6-ECA6-D5A61665D8BD}" dt="2021-11-12T08:55:46.878" v="34" actId="1076"/>
          <ac:spMkLst>
            <pc:docMk/>
            <pc:sldMk cId="2281365719" sldId="293"/>
            <ac:spMk id="2" creationId="{67537E27-19CD-469E-B93F-7CF15D22CEFC}"/>
          </ac:spMkLst>
        </pc:spChg>
      </pc:sldChg>
      <pc:sldChg chg="addSp modSp">
        <pc:chgData name="René Heimsch ProSafety" userId="S::rene.heimsch_sturzsicherungen.ch#ext#@suissetec365.onmicrosoft.com::9ea7d29a-8b4d-479a-a010-639d91b06803" providerId="AD" clId="Web-{97EEC267-5AA6-9AB6-ECA6-D5A61665D8BD}" dt="2021-11-12T08:56:28.567" v="49" actId="20577"/>
        <pc:sldMkLst>
          <pc:docMk/>
          <pc:sldMk cId="2477938416" sldId="294"/>
        </pc:sldMkLst>
        <pc:spChg chg="add mod">
          <ac:chgData name="René Heimsch ProSafety" userId="S::rene.heimsch_sturzsicherungen.ch#ext#@suissetec365.onmicrosoft.com::9ea7d29a-8b4d-479a-a010-639d91b06803" providerId="AD" clId="Web-{97EEC267-5AA6-9AB6-ECA6-D5A61665D8BD}" dt="2021-11-12T08:56:28.567" v="49" actId="20577"/>
          <ac:spMkLst>
            <pc:docMk/>
            <pc:sldMk cId="2477938416" sldId="294"/>
            <ac:spMk id="2" creationId="{28143A84-40C4-4518-9AAC-F9ABC4164A03}"/>
          </ac:spMkLst>
        </pc:spChg>
      </pc:sldChg>
      <pc:sldChg chg="addSp modSp">
        <pc:chgData name="René Heimsch ProSafety" userId="S::rene.heimsch_sturzsicherungen.ch#ext#@suissetec365.onmicrosoft.com::9ea7d29a-8b4d-479a-a010-639d91b06803" providerId="AD" clId="Web-{97EEC267-5AA6-9AB6-ECA6-D5A61665D8BD}" dt="2021-11-12T09:06:23.860" v="72" actId="20577"/>
        <pc:sldMkLst>
          <pc:docMk/>
          <pc:sldMk cId="1185547901" sldId="296"/>
        </pc:sldMkLst>
        <pc:spChg chg="add mod">
          <ac:chgData name="René Heimsch ProSafety" userId="S::rene.heimsch_sturzsicherungen.ch#ext#@suissetec365.onmicrosoft.com::9ea7d29a-8b4d-479a-a010-639d91b06803" providerId="AD" clId="Web-{97EEC267-5AA6-9AB6-ECA6-D5A61665D8BD}" dt="2021-11-12T09:06:23.860" v="72" actId="20577"/>
          <ac:spMkLst>
            <pc:docMk/>
            <pc:sldMk cId="1185547901" sldId="296"/>
            <ac:spMk id="2" creationId="{74B3A3E6-210A-4B34-891C-8FB5E297B5A2}"/>
          </ac:spMkLst>
        </pc:spChg>
      </pc:sldChg>
      <pc:sldChg chg="addSp modSp">
        <pc:chgData name="René Heimsch ProSafety" userId="S::rene.heimsch_sturzsicherungen.ch#ext#@suissetec365.onmicrosoft.com::9ea7d29a-8b4d-479a-a010-639d91b06803" providerId="AD" clId="Web-{97EEC267-5AA6-9AB6-ECA6-D5A61665D8BD}" dt="2021-11-12T09:04:51.545" v="59" actId="20577"/>
        <pc:sldMkLst>
          <pc:docMk/>
          <pc:sldMk cId="1619946314" sldId="297"/>
        </pc:sldMkLst>
        <pc:spChg chg="add mod">
          <ac:chgData name="René Heimsch ProSafety" userId="S::rene.heimsch_sturzsicherungen.ch#ext#@suissetec365.onmicrosoft.com::9ea7d29a-8b4d-479a-a010-639d91b06803" providerId="AD" clId="Web-{97EEC267-5AA6-9AB6-ECA6-D5A61665D8BD}" dt="2021-11-12T09:04:51.545" v="59" actId="20577"/>
          <ac:spMkLst>
            <pc:docMk/>
            <pc:sldMk cId="1619946314" sldId="297"/>
            <ac:spMk id="3" creationId="{F0C7E84A-0646-441B-9A16-6C98D4854F7F}"/>
          </ac:spMkLst>
        </pc:spChg>
      </pc:sldChg>
      <pc:sldChg chg="addSp modSp">
        <pc:chgData name="René Heimsch ProSafety" userId="S::rene.heimsch_sturzsicherungen.ch#ext#@suissetec365.onmicrosoft.com::9ea7d29a-8b4d-479a-a010-639d91b06803" providerId="AD" clId="Web-{97EEC267-5AA6-9AB6-ECA6-D5A61665D8BD}" dt="2021-11-12T09:05:36.937" v="63" actId="20577"/>
        <pc:sldMkLst>
          <pc:docMk/>
          <pc:sldMk cId="3247130486" sldId="302"/>
        </pc:sldMkLst>
        <pc:spChg chg="add mod">
          <ac:chgData name="René Heimsch ProSafety" userId="S::rene.heimsch_sturzsicherungen.ch#ext#@suissetec365.onmicrosoft.com::9ea7d29a-8b4d-479a-a010-639d91b06803" providerId="AD" clId="Web-{97EEC267-5AA6-9AB6-ECA6-D5A61665D8BD}" dt="2021-11-12T09:05:36.937" v="63" actId="20577"/>
          <ac:spMkLst>
            <pc:docMk/>
            <pc:sldMk cId="3247130486" sldId="302"/>
            <ac:spMk id="2" creationId="{96D7C28A-090B-443F-9D4C-A919FB924C4D}"/>
          </ac:spMkLst>
        </pc:spChg>
      </pc:sldChg>
      <pc:sldChg chg="addSp modSp">
        <pc:chgData name="René Heimsch ProSafety" userId="S::rene.heimsch_sturzsicherungen.ch#ext#@suissetec365.onmicrosoft.com::9ea7d29a-8b4d-479a-a010-639d91b06803" providerId="AD" clId="Web-{97EEC267-5AA6-9AB6-ECA6-D5A61665D8BD}" dt="2021-11-12T09:13:46.900" v="77" actId="1076"/>
        <pc:sldMkLst>
          <pc:docMk/>
          <pc:sldMk cId="2523224775" sldId="313"/>
        </pc:sldMkLst>
        <pc:spChg chg="add mod">
          <ac:chgData name="René Heimsch ProSafety" userId="S::rene.heimsch_sturzsicherungen.ch#ext#@suissetec365.onmicrosoft.com::9ea7d29a-8b4d-479a-a010-639d91b06803" providerId="AD" clId="Web-{97EEC267-5AA6-9AB6-ECA6-D5A61665D8BD}" dt="2021-11-12T09:13:46.900" v="77" actId="1076"/>
          <ac:spMkLst>
            <pc:docMk/>
            <pc:sldMk cId="2523224775" sldId="313"/>
            <ac:spMk id="2" creationId="{016F9347-79D8-4520-BCCF-DE1EA1946510}"/>
          </ac:spMkLst>
        </pc:spChg>
      </pc:sldChg>
      <pc:sldChg chg="addSp delSp modSp">
        <pc:chgData name="René Heimsch ProSafety" userId="S::rene.heimsch_sturzsicherungen.ch#ext#@suissetec365.onmicrosoft.com::9ea7d29a-8b4d-479a-a010-639d91b06803" providerId="AD" clId="Web-{97EEC267-5AA6-9AB6-ECA6-D5A61665D8BD}" dt="2021-11-12T12:39:54.676" v="199" actId="1076"/>
        <pc:sldMkLst>
          <pc:docMk/>
          <pc:sldMk cId="4004064832" sldId="316"/>
        </pc:sldMkLst>
        <pc:spChg chg="mod">
          <ac:chgData name="René Heimsch ProSafety" userId="S::rene.heimsch_sturzsicherungen.ch#ext#@suissetec365.onmicrosoft.com::9ea7d29a-8b4d-479a-a010-639d91b06803" providerId="AD" clId="Web-{97EEC267-5AA6-9AB6-ECA6-D5A61665D8BD}" dt="2021-11-12T10:20:01.708" v="181" actId="20577"/>
          <ac:spMkLst>
            <pc:docMk/>
            <pc:sldMk cId="4004064832" sldId="316"/>
            <ac:spMk id="7" creationId="{026673C6-A359-425E-8627-510F0118B404}"/>
          </ac:spMkLst>
        </pc:spChg>
        <pc:spChg chg="mod">
          <ac:chgData name="René Heimsch ProSafety" userId="S::rene.heimsch_sturzsicherungen.ch#ext#@suissetec365.onmicrosoft.com::9ea7d29a-8b4d-479a-a010-639d91b06803" providerId="AD" clId="Web-{97EEC267-5AA6-9AB6-ECA6-D5A61665D8BD}" dt="2021-11-12T10:21:35.568" v="186" actId="20577"/>
          <ac:spMkLst>
            <pc:docMk/>
            <pc:sldMk cId="4004064832" sldId="316"/>
            <ac:spMk id="9" creationId="{3AF18891-25DF-4956-906E-F3C406C318E6}"/>
          </ac:spMkLst>
        </pc:spChg>
        <pc:picChg chg="add del mod">
          <ac:chgData name="René Heimsch ProSafety" userId="S::rene.heimsch_sturzsicherungen.ch#ext#@suissetec365.onmicrosoft.com::9ea7d29a-8b4d-479a-a010-639d91b06803" providerId="AD" clId="Web-{97EEC267-5AA6-9AB6-ECA6-D5A61665D8BD}" dt="2021-11-12T09:48:57.980" v="93"/>
          <ac:picMkLst>
            <pc:docMk/>
            <pc:sldMk cId="4004064832" sldId="316"/>
            <ac:picMk id="2" creationId="{7B7D793D-D3D5-442F-B22E-B6E17BF76B5F}"/>
          </ac:picMkLst>
        </pc:picChg>
        <pc:picChg chg="add mod">
          <ac:chgData name="René Heimsch ProSafety" userId="S::rene.heimsch_sturzsicherungen.ch#ext#@suissetec365.onmicrosoft.com::9ea7d29a-8b4d-479a-a010-639d91b06803" providerId="AD" clId="Web-{97EEC267-5AA6-9AB6-ECA6-D5A61665D8BD}" dt="2021-11-12T12:39:54.676" v="199" actId="1076"/>
          <ac:picMkLst>
            <pc:docMk/>
            <pc:sldMk cId="4004064832" sldId="316"/>
            <ac:picMk id="2" creationId="{E4DB747A-8017-49CE-964A-9F1292607021}"/>
          </ac:picMkLst>
        </pc:picChg>
        <pc:picChg chg="del">
          <ac:chgData name="René Heimsch ProSafety" userId="S::rene.heimsch_sturzsicherungen.ch#ext#@suissetec365.onmicrosoft.com::9ea7d29a-8b4d-479a-a010-639d91b06803" providerId="AD" clId="Web-{97EEC267-5AA6-9AB6-ECA6-D5A61665D8BD}" dt="2021-11-12T09:47:22.760" v="88"/>
          <ac:picMkLst>
            <pc:docMk/>
            <pc:sldMk cId="4004064832" sldId="316"/>
            <ac:picMk id="3" creationId="{A88C620F-41D2-44C6-9E97-EA928485FD81}"/>
          </ac:picMkLst>
        </pc:picChg>
        <pc:picChg chg="del mod">
          <ac:chgData name="René Heimsch ProSafety" userId="S::rene.heimsch_sturzsicherungen.ch#ext#@suissetec365.onmicrosoft.com::9ea7d29a-8b4d-479a-a010-639d91b06803" providerId="AD" clId="Web-{97EEC267-5AA6-9AB6-ECA6-D5A61665D8BD}" dt="2021-11-12T09:47:20.370" v="87"/>
          <ac:picMkLst>
            <pc:docMk/>
            <pc:sldMk cId="4004064832" sldId="316"/>
            <ac:picMk id="4" creationId="{35DE4702-66CA-47DA-988A-BA6839AAAAF1}"/>
          </ac:picMkLst>
        </pc:picChg>
        <pc:picChg chg="add del mod">
          <ac:chgData name="René Heimsch ProSafety" userId="S::rene.heimsch_sturzsicherungen.ch#ext#@suissetec365.onmicrosoft.com::9ea7d29a-8b4d-479a-a010-639d91b06803" providerId="AD" clId="Web-{97EEC267-5AA6-9AB6-ECA6-D5A61665D8BD}" dt="2021-11-12T09:49:27.340" v="99"/>
          <ac:picMkLst>
            <pc:docMk/>
            <pc:sldMk cId="4004064832" sldId="316"/>
            <ac:picMk id="5" creationId="{FC46308A-E4E2-4133-86E6-5D49F4049021}"/>
          </ac:picMkLst>
        </pc:picChg>
        <pc:picChg chg="add del mod">
          <ac:chgData name="René Heimsch ProSafety" userId="S::rene.heimsch_sturzsicherungen.ch#ext#@suissetec365.onmicrosoft.com::9ea7d29a-8b4d-479a-a010-639d91b06803" providerId="AD" clId="Web-{97EEC267-5AA6-9AB6-ECA6-D5A61665D8BD}" dt="2021-11-12T12:39:27.049" v="197"/>
          <ac:picMkLst>
            <pc:docMk/>
            <pc:sldMk cId="4004064832" sldId="316"/>
            <ac:picMk id="6" creationId="{027C8A60-75DC-4E56-B80D-3473A7D7ABC4}"/>
          </ac:picMkLst>
        </pc:picChg>
      </pc:sldChg>
      <pc:sldChg chg="delSp modSp">
        <pc:chgData name="René Heimsch ProSafety" userId="S::rene.heimsch_sturzsicherungen.ch#ext#@suissetec365.onmicrosoft.com::9ea7d29a-8b4d-479a-a010-639d91b06803" providerId="AD" clId="Web-{97EEC267-5AA6-9AB6-ECA6-D5A61665D8BD}" dt="2021-11-12T10:22:22.366" v="194"/>
        <pc:sldMkLst>
          <pc:docMk/>
          <pc:sldMk cId="3834926995" sldId="317"/>
        </pc:sldMkLst>
        <pc:spChg chg="mod">
          <ac:chgData name="René Heimsch ProSafety" userId="S::rene.heimsch_sturzsicherungen.ch#ext#@suissetec365.onmicrosoft.com::9ea7d29a-8b4d-479a-a010-639d91b06803" providerId="AD" clId="Web-{97EEC267-5AA6-9AB6-ECA6-D5A61665D8BD}" dt="2021-11-12T10:22:12.381" v="193" actId="20577"/>
          <ac:spMkLst>
            <pc:docMk/>
            <pc:sldMk cId="3834926995" sldId="317"/>
            <ac:spMk id="9" creationId="{3AF18891-25DF-4956-906E-F3C406C318E6}"/>
          </ac:spMkLst>
        </pc:spChg>
        <pc:spChg chg="del">
          <ac:chgData name="René Heimsch ProSafety" userId="S::rene.heimsch_sturzsicherungen.ch#ext#@suissetec365.onmicrosoft.com::9ea7d29a-8b4d-479a-a010-639d91b06803" providerId="AD" clId="Web-{97EEC267-5AA6-9AB6-ECA6-D5A61665D8BD}" dt="2021-11-12T10:22:22.366" v="194"/>
          <ac:spMkLst>
            <pc:docMk/>
            <pc:sldMk cId="3834926995" sldId="317"/>
            <ac:spMk id="11" creationId="{CC009CCB-1C4D-46F5-AFDA-33C03910CBFA}"/>
          </ac:spMkLst>
        </pc:spChg>
      </pc:sldChg>
      <pc:sldChg chg="addSp modSp">
        <pc:chgData name="René Heimsch ProSafety" userId="S::rene.heimsch_sturzsicherungen.ch#ext#@suissetec365.onmicrosoft.com::9ea7d29a-8b4d-479a-a010-639d91b06803" providerId="AD" clId="Web-{97EEC267-5AA6-9AB6-ECA6-D5A61665D8BD}" dt="2021-11-12T09:14:02.275" v="79" actId="1076"/>
        <pc:sldMkLst>
          <pc:docMk/>
          <pc:sldMk cId="4277093553" sldId="318"/>
        </pc:sldMkLst>
        <pc:spChg chg="add mod">
          <ac:chgData name="René Heimsch ProSafety" userId="S::rene.heimsch_sturzsicherungen.ch#ext#@suissetec365.onmicrosoft.com::9ea7d29a-8b4d-479a-a010-639d91b06803" providerId="AD" clId="Web-{97EEC267-5AA6-9AB6-ECA6-D5A61665D8BD}" dt="2021-11-12T09:14:02.275" v="79" actId="1076"/>
          <ac:spMkLst>
            <pc:docMk/>
            <pc:sldMk cId="4277093553" sldId="318"/>
            <ac:spMk id="2" creationId="{E13DA617-4319-44EA-8579-F1E63A842DDE}"/>
          </ac:spMkLst>
        </pc:spChg>
      </pc:sldChg>
      <pc:sldChg chg="addSp modSp">
        <pc:chgData name="René Heimsch ProSafety" userId="S::rene.heimsch_sturzsicherungen.ch#ext#@suissetec365.onmicrosoft.com::9ea7d29a-8b4d-479a-a010-639d91b06803" providerId="AD" clId="Web-{97EEC267-5AA6-9AB6-ECA6-D5A61665D8BD}" dt="2021-11-12T09:14:42.917" v="81" actId="1076"/>
        <pc:sldMkLst>
          <pc:docMk/>
          <pc:sldMk cId="3309540647" sldId="320"/>
        </pc:sldMkLst>
        <pc:spChg chg="add mod">
          <ac:chgData name="René Heimsch ProSafety" userId="S::rene.heimsch_sturzsicherungen.ch#ext#@suissetec365.onmicrosoft.com::9ea7d29a-8b4d-479a-a010-639d91b06803" providerId="AD" clId="Web-{97EEC267-5AA6-9AB6-ECA6-D5A61665D8BD}" dt="2021-11-12T09:14:42.917" v="81" actId="1076"/>
          <ac:spMkLst>
            <pc:docMk/>
            <pc:sldMk cId="3309540647" sldId="320"/>
            <ac:spMk id="3" creationId="{69ABEB76-9E45-4C0E-A18D-1F3A9D83D6EB}"/>
          </ac:spMkLst>
        </pc:spChg>
      </pc:sldChg>
      <pc:sldChg chg="addSp modSp">
        <pc:chgData name="René Heimsch ProSafety" userId="S::rene.heimsch_sturzsicherungen.ch#ext#@suissetec365.onmicrosoft.com::9ea7d29a-8b4d-479a-a010-639d91b06803" providerId="AD" clId="Web-{97EEC267-5AA6-9AB6-ECA6-D5A61665D8BD}" dt="2021-11-12T09:14:49.182" v="83" actId="1076"/>
        <pc:sldMkLst>
          <pc:docMk/>
          <pc:sldMk cId="2835018403" sldId="321"/>
        </pc:sldMkLst>
        <pc:spChg chg="add mod">
          <ac:chgData name="René Heimsch ProSafety" userId="S::rene.heimsch_sturzsicherungen.ch#ext#@suissetec365.onmicrosoft.com::9ea7d29a-8b4d-479a-a010-639d91b06803" providerId="AD" clId="Web-{97EEC267-5AA6-9AB6-ECA6-D5A61665D8BD}" dt="2021-11-12T09:14:49.182" v="83" actId="1076"/>
          <ac:spMkLst>
            <pc:docMk/>
            <pc:sldMk cId="2835018403" sldId="321"/>
            <ac:spMk id="3" creationId="{A05A2723-0272-45EC-817E-61B2EB3A52C6}"/>
          </ac:spMkLst>
        </pc:spChg>
      </pc:sldChg>
      <pc:sldChg chg="addSp modSp">
        <pc:chgData name="René Heimsch ProSafety" userId="S::rene.heimsch_sturzsicherungen.ch#ext#@suissetec365.onmicrosoft.com::9ea7d29a-8b4d-479a-a010-639d91b06803" providerId="AD" clId="Web-{97EEC267-5AA6-9AB6-ECA6-D5A61665D8BD}" dt="2021-11-12T09:13:10.352" v="75" actId="20577"/>
        <pc:sldMkLst>
          <pc:docMk/>
          <pc:sldMk cId="3734187480" sldId="323"/>
        </pc:sldMkLst>
        <pc:spChg chg="add mod">
          <ac:chgData name="René Heimsch ProSafety" userId="S::rene.heimsch_sturzsicherungen.ch#ext#@suissetec365.onmicrosoft.com::9ea7d29a-8b4d-479a-a010-639d91b06803" providerId="AD" clId="Web-{97EEC267-5AA6-9AB6-ECA6-D5A61665D8BD}" dt="2021-11-12T09:13:10.352" v="75" actId="20577"/>
          <ac:spMkLst>
            <pc:docMk/>
            <pc:sldMk cId="3734187480" sldId="323"/>
            <ac:spMk id="2" creationId="{485122CF-6499-4C7D-91C4-7A5BD2C60BFE}"/>
          </ac:spMkLst>
        </pc:spChg>
      </pc:sldChg>
      <pc:sldChg chg="del">
        <pc:chgData name="René Heimsch ProSafety" userId="S::rene.heimsch_sturzsicherungen.ch#ext#@suissetec365.onmicrosoft.com::9ea7d29a-8b4d-479a-a010-639d91b06803" providerId="AD" clId="Web-{97EEC267-5AA6-9AB6-ECA6-D5A61665D8BD}" dt="2021-11-12T09:14:58.917" v="84"/>
        <pc:sldMkLst>
          <pc:docMk/>
          <pc:sldMk cId="1307700660" sldId="326"/>
        </pc:sldMkLst>
      </pc:sldChg>
    </pc:docChg>
  </pc:docChgLst>
  <pc:docChgLst>
    <pc:chgData name="Mahrer Christian" userId="fb91d9f7-cf5b-4d9b-a2fc-d5a9d6005e6e" providerId="ADAL" clId="{1B893A21-D86D-4547-8707-F2C9D10AF8C4}"/>
    <pc:docChg chg="custSel modSld">
      <pc:chgData name="Mahrer Christian" userId="fb91d9f7-cf5b-4d9b-a2fc-d5a9d6005e6e" providerId="ADAL" clId="{1B893A21-D86D-4547-8707-F2C9D10AF8C4}" dt="2021-12-10T09:42:52.983" v="265" actId="14826"/>
      <pc:docMkLst>
        <pc:docMk/>
      </pc:docMkLst>
      <pc:sldChg chg="modSp">
        <pc:chgData name="Mahrer Christian" userId="fb91d9f7-cf5b-4d9b-a2fc-d5a9d6005e6e" providerId="ADAL" clId="{1B893A21-D86D-4547-8707-F2C9D10AF8C4}" dt="2021-12-10T09:42:52.983" v="265" actId="14826"/>
        <pc:sldMkLst>
          <pc:docMk/>
          <pc:sldMk cId="411818834" sldId="272"/>
        </pc:sldMkLst>
        <pc:picChg chg="mod">
          <ac:chgData name="Mahrer Christian" userId="fb91d9f7-cf5b-4d9b-a2fc-d5a9d6005e6e" providerId="ADAL" clId="{1B893A21-D86D-4547-8707-F2C9D10AF8C4}" dt="2021-12-10T09:42:52.983" v="265" actId="14826"/>
          <ac:picMkLst>
            <pc:docMk/>
            <pc:sldMk cId="411818834" sldId="272"/>
            <ac:picMk id="6" creationId="{CB7B2331-DB56-481E-AFD3-D25CD3F03946}"/>
          </ac:picMkLst>
        </pc:picChg>
      </pc:sldChg>
      <pc:sldChg chg="modSp mod">
        <pc:chgData name="Mahrer Christian" userId="fb91d9f7-cf5b-4d9b-a2fc-d5a9d6005e6e" providerId="ADAL" clId="{1B893A21-D86D-4547-8707-F2C9D10AF8C4}" dt="2021-12-10T07:12:15.533" v="54" actId="6549"/>
        <pc:sldMkLst>
          <pc:docMk/>
          <pc:sldMk cId="2081458220" sldId="273"/>
        </pc:sldMkLst>
        <pc:spChg chg="mod">
          <ac:chgData name="Mahrer Christian" userId="fb91d9f7-cf5b-4d9b-a2fc-d5a9d6005e6e" providerId="ADAL" clId="{1B893A21-D86D-4547-8707-F2C9D10AF8C4}" dt="2021-12-10T07:12:15.533" v="54" actId="6549"/>
          <ac:spMkLst>
            <pc:docMk/>
            <pc:sldMk cId="2081458220" sldId="273"/>
            <ac:spMk id="3" creationId="{37CD86F4-71C7-1F47-AC9A-5001BE3B4A97}"/>
          </ac:spMkLst>
        </pc:spChg>
      </pc:sldChg>
      <pc:sldChg chg="addSp delSp modSp mod">
        <pc:chgData name="Mahrer Christian" userId="fb91d9f7-cf5b-4d9b-a2fc-d5a9d6005e6e" providerId="ADAL" clId="{1B893A21-D86D-4547-8707-F2C9D10AF8C4}" dt="2021-12-10T09:27:24.224" v="220" actId="14100"/>
        <pc:sldMkLst>
          <pc:docMk/>
          <pc:sldMk cId="3795965527" sldId="278"/>
        </pc:sldMkLst>
        <pc:spChg chg="mod">
          <ac:chgData name="Mahrer Christian" userId="fb91d9f7-cf5b-4d9b-a2fc-d5a9d6005e6e" providerId="ADAL" clId="{1B893A21-D86D-4547-8707-F2C9D10AF8C4}" dt="2021-12-10T09:24:24.069" v="102" actId="1035"/>
          <ac:spMkLst>
            <pc:docMk/>
            <pc:sldMk cId="3795965527" sldId="278"/>
            <ac:spMk id="13" creationId="{D0391612-AAB6-4943-8F04-A4F58DA56E16}"/>
          </ac:spMkLst>
        </pc:spChg>
        <pc:spChg chg="mod">
          <ac:chgData name="Mahrer Christian" userId="fb91d9f7-cf5b-4d9b-a2fc-d5a9d6005e6e" providerId="ADAL" clId="{1B893A21-D86D-4547-8707-F2C9D10AF8C4}" dt="2021-12-10T09:24:27.462" v="105" actId="1035"/>
          <ac:spMkLst>
            <pc:docMk/>
            <pc:sldMk cId="3795965527" sldId="278"/>
            <ac:spMk id="15" creationId="{10F9ED73-C50D-40BC-9127-C9F4D3E4286B}"/>
          </ac:spMkLst>
        </pc:spChg>
        <pc:spChg chg="mod">
          <ac:chgData name="Mahrer Christian" userId="fb91d9f7-cf5b-4d9b-a2fc-d5a9d6005e6e" providerId="ADAL" clId="{1B893A21-D86D-4547-8707-F2C9D10AF8C4}" dt="2021-12-10T09:24:16.429" v="69" actId="1036"/>
          <ac:spMkLst>
            <pc:docMk/>
            <pc:sldMk cId="3795965527" sldId="278"/>
            <ac:spMk id="17" creationId="{DBE39622-D610-4EAB-8DFF-F25353822B1E}"/>
          </ac:spMkLst>
        </pc:spChg>
        <pc:picChg chg="add mod">
          <ac:chgData name="Mahrer Christian" userId="fb91d9f7-cf5b-4d9b-a2fc-d5a9d6005e6e" providerId="ADAL" clId="{1B893A21-D86D-4547-8707-F2C9D10AF8C4}" dt="2021-12-10T09:27:24.224" v="220" actId="14100"/>
          <ac:picMkLst>
            <pc:docMk/>
            <pc:sldMk cId="3795965527" sldId="278"/>
            <ac:picMk id="4" creationId="{7D8AAB02-7AE4-4C27-9E39-14BE51068089}"/>
          </ac:picMkLst>
        </pc:picChg>
        <pc:picChg chg="del">
          <ac:chgData name="Mahrer Christian" userId="fb91d9f7-cf5b-4d9b-a2fc-d5a9d6005e6e" providerId="ADAL" clId="{1B893A21-D86D-4547-8707-F2C9D10AF8C4}" dt="2021-12-10T09:27:13.385" v="183" actId="478"/>
          <ac:picMkLst>
            <pc:docMk/>
            <pc:sldMk cId="3795965527" sldId="278"/>
            <ac:picMk id="5" creationId="{0ACCDECF-FE77-4642-B5C2-C2D160E649A4}"/>
          </ac:picMkLst>
        </pc:picChg>
        <pc:picChg chg="mod">
          <ac:chgData name="Mahrer Christian" userId="fb91d9f7-cf5b-4d9b-a2fc-d5a9d6005e6e" providerId="ADAL" clId="{1B893A21-D86D-4547-8707-F2C9D10AF8C4}" dt="2021-12-10T09:24:45.280" v="170" actId="1036"/>
          <ac:picMkLst>
            <pc:docMk/>
            <pc:sldMk cId="3795965527" sldId="278"/>
            <ac:picMk id="10" creationId="{49A6CEE1-1CF9-485F-8477-334AFEE2E75F}"/>
          </ac:picMkLst>
        </pc:picChg>
        <pc:picChg chg="mod">
          <ac:chgData name="Mahrer Christian" userId="fb91d9f7-cf5b-4d9b-a2fc-d5a9d6005e6e" providerId="ADAL" clId="{1B893A21-D86D-4547-8707-F2C9D10AF8C4}" dt="2021-12-10T09:24:51.840" v="179" actId="1035"/>
          <ac:picMkLst>
            <pc:docMk/>
            <pc:sldMk cId="3795965527" sldId="278"/>
            <ac:picMk id="12" creationId="{15BD0080-61C5-4CEA-BD13-6791A0D73CC3}"/>
          </ac:picMkLst>
        </pc:picChg>
        <pc:picChg chg="mod">
          <ac:chgData name="Mahrer Christian" userId="fb91d9f7-cf5b-4d9b-a2fc-d5a9d6005e6e" providerId="ADAL" clId="{1B893A21-D86D-4547-8707-F2C9D10AF8C4}" dt="2021-12-10T09:24:44.049" v="166" actId="1036"/>
          <ac:picMkLst>
            <pc:docMk/>
            <pc:sldMk cId="3795965527" sldId="278"/>
            <ac:picMk id="14" creationId="{B17D1255-2CE9-48D3-8FF4-F172D5AE2EB5}"/>
          </ac:picMkLst>
        </pc:picChg>
        <pc:picChg chg="mod">
          <ac:chgData name="Mahrer Christian" userId="fb91d9f7-cf5b-4d9b-a2fc-d5a9d6005e6e" providerId="ADAL" clId="{1B893A21-D86D-4547-8707-F2C9D10AF8C4}" dt="2021-12-10T09:24:38.127" v="147" actId="1036"/>
          <ac:picMkLst>
            <pc:docMk/>
            <pc:sldMk cId="3795965527" sldId="278"/>
            <ac:picMk id="16" creationId="{12F75102-7A2A-47E9-8031-EF0C2D0EFE2F}"/>
          </ac:picMkLst>
        </pc:picChg>
      </pc:sldChg>
      <pc:sldChg chg="addSp modSp">
        <pc:chgData name="Mahrer Christian" userId="fb91d9f7-cf5b-4d9b-a2fc-d5a9d6005e6e" providerId="ADAL" clId="{1B893A21-D86D-4547-8707-F2C9D10AF8C4}" dt="2021-12-10T09:32:02.200" v="221"/>
        <pc:sldMkLst>
          <pc:docMk/>
          <pc:sldMk cId="3881134377" sldId="292"/>
        </pc:sldMkLst>
        <pc:picChg chg="add mod">
          <ac:chgData name="Mahrer Christian" userId="fb91d9f7-cf5b-4d9b-a2fc-d5a9d6005e6e" providerId="ADAL" clId="{1B893A21-D86D-4547-8707-F2C9D10AF8C4}" dt="2021-12-10T09:32:02.200" v="221"/>
          <ac:picMkLst>
            <pc:docMk/>
            <pc:sldMk cId="3881134377" sldId="292"/>
            <ac:picMk id="11" creationId="{49FB39DE-AAC6-4C8C-83B8-DFC44BBB6655}"/>
          </ac:picMkLst>
        </pc:picChg>
      </pc:sldChg>
      <pc:sldChg chg="addSp modSp mod">
        <pc:chgData name="Mahrer Christian" userId="fb91d9f7-cf5b-4d9b-a2fc-d5a9d6005e6e" providerId="ADAL" clId="{1B893A21-D86D-4547-8707-F2C9D10AF8C4}" dt="2021-12-10T09:34:56.929" v="249" actId="14100"/>
        <pc:sldMkLst>
          <pc:docMk/>
          <pc:sldMk cId="1320158578" sldId="304"/>
        </pc:sldMkLst>
        <pc:spChg chg="add mod">
          <ac:chgData name="Mahrer Christian" userId="fb91d9f7-cf5b-4d9b-a2fc-d5a9d6005e6e" providerId="ADAL" clId="{1B893A21-D86D-4547-8707-F2C9D10AF8C4}" dt="2021-12-10T09:34:39.926" v="248" actId="1036"/>
          <ac:spMkLst>
            <pc:docMk/>
            <pc:sldMk cId="1320158578" sldId="304"/>
            <ac:spMk id="6" creationId="{E1BCB9DC-36E6-4484-B822-D14326E2C250}"/>
          </ac:spMkLst>
        </pc:spChg>
        <pc:spChg chg="mod">
          <ac:chgData name="Mahrer Christian" userId="fb91d9f7-cf5b-4d9b-a2fc-d5a9d6005e6e" providerId="ADAL" clId="{1B893A21-D86D-4547-8707-F2C9D10AF8C4}" dt="2021-12-10T09:34:56.929" v="249" actId="14100"/>
          <ac:spMkLst>
            <pc:docMk/>
            <pc:sldMk cId="1320158578" sldId="304"/>
            <ac:spMk id="7" creationId="{026673C6-A359-425E-8627-510F0118B404}"/>
          </ac:spMkLst>
        </pc:spChg>
        <pc:picChg chg="add mod">
          <ac:chgData name="Mahrer Christian" userId="fb91d9f7-cf5b-4d9b-a2fc-d5a9d6005e6e" providerId="ADAL" clId="{1B893A21-D86D-4547-8707-F2C9D10AF8C4}" dt="2021-12-10T09:34:39.926" v="248" actId="1036"/>
          <ac:picMkLst>
            <pc:docMk/>
            <pc:sldMk cId="1320158578" sldId="304"/>
            <ac:picMk id="5" creationId="{9CFAA7FA-7561-4F69-8619-C9CB40663C8B}"/>
          </ac:picMkLst>
        </pc:picChg>
      </pc:sldChg>
      <pc:sldChg chg="addSp delSp modSp mod">
        <pc:chgData name="Mahrer Christian" userId="fb91d9f7-cf5b-4d9b-a2fc-d5a9d6005e6e" providerId="ADAL" clId="{1B893A21-D86D-4547-8707-F2C9D10AF8C4}" dt="2021-12-10T09:37:33.105" v="259" actId="14100"/>
        <pc:sldMkLst>
          <pc:docMk/>
          <pc:sldMk cId="3438584458" sldId="311"/>
        </pc:sldMkLst>
        <pc:spChg chg="del">
          <ac:chgData name="Mahrer Christian" userId="fb91d9f7-cf5b-4d9b-a2fc-d5a9d6005e6e" providerId="ADAL" clId="{1B893A21-D86D-4547-8707-F2C9D10AF8C4}" dt="2021-12-10T09:36:49.169" v="251" actId="478"/>
          <ac:spMkLst>
            <pc:docMk/>
            <pc:sldMk cId="3438584458" sldId="311"/>
            <ac:spMk id="2" creationId="{ECE26C97-092B-4A70-8B1E-732095B4EB52}"/>
          </ac:spMkLst>
        </pc:spChg>
        <pc:spChg chg="mod">
          <ac:chgData name="Mahrer Christian" userId="fb91d9f7-cf5b-4d9b-a2fc-d5a9d6005e6e" providerId="ADAL" clId="{1B893A21-D86D-4547-8707-F2C9D10AF8C4}" dt="2021-12-10T09:37:33.105" v="259" actId="14100"/>
          <ac:spMkLst>
            <pc:docMk/>
            <pc:sldMk cId="3438584458" sldId="311"/>
            <ac:spMk id="7" creationId="{026673C6-A359-425E-8627-510F0118B404}"/>
          </ac:spMkLst>
        </pc:spChg>
        <pc:spChg chg="add mod">
          <ac:chgData name="Mahrer Christian" userId="fb91d9f7-cf5b-4d9b-a2fc-d5a9d6005e6e" providerId="ADAL" clId="{1B893A21-D86D-4547-8707-F2C9D10AF8C4}" dt="2021-12-10T09:37:29.902" v="258" actId="1036"/>
          <ac:spMkLst>
            <pc:docMk/>
            <pc:sldMk cId="3438584458" sldId="311"/>
            <ac:spMk id="11" creationId="{5A8B50E1-E62A-49FE-BFFF-10CC606A007F}"/>
          </ac:spMkLst>
        </pc:spChg>
        <pc:picChg chg="del">
          <ac:chgData name="Mahrer Christian" userId="fb91d9f7-cf5b-4d9b-a2fc-d5a9d6005e6e" providerId="ADAL" clId="{1B893A21-D86D-4547-8707-F2C9D10AF8C4}" dt="2021-12-10T09:36:46.794" v="250" actId="478"/>
          <ac:picMkLst>
            <pc:docMk/>
            <pc:sldMk cId="3438584458" sldId="311"/>
            <ac:picMk id="4" creationId="{E25C9CFA-44CE-49DE-9D5A-4D0150EABFE5}"/>
          </ac:picMkLst>
        </pc:picChg>
        <pc:picChg chg="add mod">
          <ac:chgData name="Mahrer Christian" userId="fb91d9f7-cf5b-4d9b-a2fc-d5a9d6005e6e" providerId="ADAL" clId="{1B893A21-D86D-4547-8707-F2C9D10AF8C4}" dt="2021-12-10T09:37:29.902" v="258" actId="1036"/>
          <ac:picMkLst>
            <pc:docMk/>
            <pc:sldMk cId="3438584458" sldId="311"/>
            <ac:picMk id="8" creationId="{CD152CB9-3118-464D-BA56-CFD4F92ACF70}"/>
          </ac:picMkLst>
        </pc:picChg>
      </pc:sldChg>
      <pc:sldChg chg="addSp delSp modSp mod">
        <pc:chgData name="Mahrer Christian" userId="fb91d9f7-cf5b-4d9b-a2fc-d5a9d6005e6e" providerId="ADAL" clId="{1B893A21-D86D-4547-8707-F2C9D10AF8C4}" dt="2021-12-10T09:38:04.931" v="261"/>
        <pc:sldMkLst>
          <pc:docMk/>
          <pc:sldMk cId="3435682338" sldId="312"/>
        </pc:sldMkLst>
        <pc:spChg chg="add mod">
          <ac:chgData name="Mahrer Christian" userId="fb91d9f7-cf5b-4d9b-a2fc-d5a9d6005e6e" providerId="ADAL" clId="{1B893A21-D86D-4547-8707-F2C9D10AF8C4}" dt="2021-12-10T09:38:04.931" v="261"/>
          <ac:spMkLst>
            <pc:docMk/>
            <pc:sldMk cId="3435682338" sldId="312"/>
            <ac:spMk id="8" creationId="{D97FBC15-C9C2-4F80-B221-357A25611417}"/>
          </ac:spMkLst>
        </pc:spChg>
        <pc:picChg chg="del">
          <ac:chgData name="Mahrer Christian" userId="fb91d9f7-cf5b-4d9b-a2fc-d5a9d6005e6e" providerId="ADAL" clId="{1B893A21-D86D-4547-8707-F2C9D10AF8C4}" dt="2021-12-10T09:37:51.336" v="260" actId="478"/>
          <ac:picMkLst>
            <pc:docMk/>
            <pc:sldMk cId="3435682338" sldId="312"/>
            <ac:picMk id="3" creationId="{DF0EBD04-5A85-446D-A3A2-D64AC8E8E1DD}"/>
          </ac:picMkLst>
        </pc:picChg>
        <pc:picChg chg="add mod">
          <ac:chgData name="Mahrer Christian" userId="fb91d9f7-cf5b-4d9b-a2fc-d5a9d6005e6e" providerId="ADAL" clId="{1B893A21-D86D-4547-8707-F2C9D10AF8C4}" dt="2021-12-10T09:38:04.931" v="261"/>
          <ac:picMkLst>
            <pc:docMk/>
            <pc:sldMk cId="3435682338" sldId="312"/>
            <ac:picMk id="6" creationId="{12383621-00FD-402F-B800-90724AD5F658}"/>
          </ac:picMkLst>
        </pc:picChg>
      </pc:sldChg>
      <pc:sldChg chg="addSp modSp mod">
        <pc:chgData name="Mahrer Christian" userId="fb91d9f7-cf5b-4d9b-a2fc-d5a9d6005e6e" providerId="ADAL" clId="{1B893A21-D86D-4547-8707-F2C9D10AF8C4}" dt="2021-12-10T09:39:08.916" v="264" actId="732"/>
        <pc:sldMkLst>
          <pc:docMk/>
          <pc:sldMk cId="3411310970" sldId="322"/>
        </pc:sldMkLst>
        <pc:spChg chg="add mod">
          <ac:chgData name="Mahrer Christian" userId="fb91d9f7-cf5b-4d9b-a2fc-d5a9d6005e6e" providerId="ADAL" clId="{1B893A21-D86D-4547-8707-F2C9D10AF8C4}" dt="2021-12-10T09:38:43.449" v="262"/>
          <ac:spMkLst>
            <pc:docMk/>
            <pc:sldMk cId="3411310970" sldId="322"/>
            <ac:spMk id="6" creationId="{234AFC4A-BFB6-47B1-9D53-2BEAC1EC3370}"/>
          </ac:spMkLst>
        </pc:spChg>
        <pc:spChg chg="mod">
          <ac:chgData name="Mahrer Christian" userId="fb91d9f7-cf5b-4d9b-a2fc-d5a9d6005e6e" providerId="ADAL" clId="{1B893A21-D86D-4547-8707-F2C9D10AF8C4}" dt="2021-12-10T09:38:58.787" v="263" actId="14100"/>
          <ac:spMkLst>
            <pc:docMk/>
            <pc:sldMk cId="3411310970" sldId="322"/>
            <ac:spMk id="7" creationId="{026673C6-A359-425E-8627-510F0118B404}"/>
          </ac:spMkLst>
        </pc:spChg>
        <pc:picChg chg="add mod modCrop">
          <ac:chgData name="Mahrer Christian" userId="fb91d9f7-cf5b-4d9b-a2fc-d5a9d6005e6e" providerId="ADAL" clId="{1B893A21-D86D-4547-8707-F2C9D10AF8C4}" dt="2021-12-10T09:39:08.916" v="264" actId="732"/>
          <ac:picMkLst>
            <pc:docMk/>
            <pc:sldMk cId="3411310970" sldId="322"/>
            <ac:picMk id="5" creationId="{97E78A5E-6AD1-4B3C-9D2B-E366A2AA1F05}"/>
          </ac:picMkLst>
        </pc:picChg>
      </pc:sldChg>
    </pc:docChg>
  </pc:docChgLst>
  <pc:docChgLst>
    <pc:chgData name="René Heimsch ProSafety" userId="S::rene.heimsch_sturzsicherungen.ch#ext#@suissetec365.onmicrosoft.com::9ea7d29a-8b4d-479a-a010-639d91b06803" providerId="AD" clId="Web-{CDF69157-787A-6C73-8025-5BC46C6E312C}"/>
    <pc:docChg chg="addSld modSld sldOrd">
      <pc:chgData name="René Heimsch ProSafety" userId="S::rene.heimsch_sturzsicherungen.ch#ext#@suissetec365.onmicrosoft.com::9ea7d29a-8b4d-479a-a010-639d91b06803" providerId="AD" clId="Web-{CDF69157-787A-6C73-8025-5BC46C6E312C}" dt="2021-11-02T21:03:25.054" v="797" actId="20577"/>
      <pc:docMkLst>
        <pc:docMk/>
      </pc:docMkLst>
      <pc:sldChg chg="addSp delSp">
        <pc:chgData name="René Heimsch ProSafety" userId="S::rene.heimsch_sturzsicherungen.ch#ext#@suissetec365.onmicrosoft.com::9ea7d29a-8b4d-479a-a010-639d91b06803" providerId="AD" clId="Web-{CDF69157-787A-6C73-8025-5BC46C6E312C}" dt="2021-11-02T19:08:42.635" v="1"/>
        <pc:sldMkLst>
          <pc:docMk/>
          <pc:sldMk cId="411818834" sldId="272"/>
        </pc:sldMkLst>
        <pc:spChg chg="add del">
          <ac:chgData name="René Heimsch ProSafety" userId="S::rene.heimsch_sturzsicherungen.ch#ext#@suissetec365.onmicrosoft.com::9ea7d29a-8b4d-479a-a010-639d91b06803" providerId="AD" clId="Web-{CDF69157-787A-6C73-8025-5BC46C6E312C}" dt="2021-11-02T19:08:42.635" v="1"/>
          <ac:spMkLst>
            <pc:docMk/>
            <pc:sldMk cId="411818834" sldId="272"/>
            <ac:spMk id="2" creationId="{CD47BEDA-53BA-4258-B786-C78A2D809B4F}"/>
          </ac:spMkLst>
        </pc:spChg>
      </pc:sldChg>
      <pc:sldChg chg="modSp">
        <pc:chgData name="René Heimsch ProSafety" userId="S::rene.heimsch_sturzsicherungen.ch#ext#@suissetec365.onmicrosoft.com::9ea7d29a-8b4d-479a-a010-639d91b06803" providerId="AD" clId="Web-{CDF69157-787A-6C73-8025-5BC46C6E312C}" dt="2021-11-02T21:01:53.271" v="769" actId="1076"/>
        <pc:sldMkLst>
          <pc:docMk/>
          <pc:sldMk cId="2637670676" sldId="291"/>
        </pc:sldMkLst>
        <pc:spChg chg="mod">
          <ac:chgData name="René Heimsch ProSafety" userId="S::rene.heimsch_sturzsicherungen.ch#ext#@suissetec365.onmicrosoft.com::9ea7d29a-8b4d-479a-a010-639d91b06803" providerId="AD" clId="Web-{CDF69157-787A-6C73-8025-5BC46C6E312C}" dt="2021-11-02T21:01:53.271" v="769" actId="1076"/>
          <ac:spMkLst>
            <pc:docMk/>
            <pc:sldMk cId="2637670676" sldId="291"/>
            <ac:spMk id="2" creationId="{ABC7FF3A-F7F6-4FFF-A633-3E7D9E338086}"/>
          </ac:spMkLst>
        </pc:spChg>
      </pc:sldChg>
      <pc:sldChg chg="addSp delSp modSp add ord replId">
        <pc:chgData name="René Heimsch ProSafety" userId="S::rene.heimsch_sturzsicherungen.ch#ext#@suissetec365.onmicrosoft.com::9ea7d29a-8b4d-479a-a010-639d91b06803" providerId="AD" clId="Web-{CDF69157-787A-6C73-8025-5BC46C6E312C}" dt="2021-11-02T20:24:20.123" v="665" actId="14100"/>
        <pc:sldMkLst>
          <pc:docMk/>
          <pc:sldMk cId="2523224775" sldId="313"/>
        </pc:sldMkLst>
        <pc:spChg chg="mod">
          <ac:chgData name="René Heimsch ProSafety" userId="S::rene.heimsch_sturzsicherungen.ch#ext#@suissetec365.onmicrosoft.com::9ea7d29a-8b4d-479a-a010-639d91b06803" providerId="AD" clId="Web-{CDF69157-787A-6C73-8025-5BC46C6E312C}" dt="2021-11-02T20:11:51.342" v="653" actId="20577"/>
          <ac:spMkLst>
            <pc:docMk/>
            <pc:sldMk cId="2523224775" sldId="313"/>
            <ac:spMk id="7" creationId="{026673C6-A359-425E-8627-510F0118B404}"/>
          </ac:spMkLst>
        </pc:spChg>
        <pc:spChg chg="mod">
          <ac:chgData name="René Heimsch ProSafety" userId="S::rene.heimsch_sturzsicherungen.ch#ext#@suissetec365.onmicrosoft.com::9ea7d29a-8b4d-479a-a010-639d91b06803" providerId="AD" clId="Web-{CDF69157-787A-6C73-8025-5BC46C6E312C}" dt="2021-11-02T20:06:04.058" v="532" actId="20577"/>
          <ac:spMkLst>
            <pc:docMk/>
            <pc:sldMk cId="2523224775" sldId="313"/>
            <ac:spMk id="9" creationId="{3AF18891-25DF-4956-906E-F3C406C318E6}"/>
          </ac:spMkLst>
        </pc:spChg>
        <pc:spChg chg="mod">
          <ac:chgData name="René Heimsch ProSafety" userId="S::rene.heimsch_sturzsicherungen.ch#ext#@suissetec365.onmicrosoft.com::9ea7d29a-8b4d-479a-a010-639d91b06803" providerId="AD" clId="Web-{CDF69157-787A-6C73-8025-5BC46C6E312C}" dt="2021-11-02T20:06:37.841" v="534" actId="20577"/>
          <ac:spMkLst>
            <pc:docMk/>
            <pc:sldMk cId="2523224775" sldId="313"/>
            <ac:spMk id="10" creationId="{A43ADBE0-B525-4E74-8492-48DAD1E38D71}"/>
          </ac:spMkLst>
        </pc:spChg>
        <pc:picChg chg="del">
          <ac:chgData name="René Heimsch ProSafety" userId="S::rene.heimsch_sturzsicherungen.ch#ext#@suissetec365.onmicrosoft.com::9ea7d29a-8b4d-479a-a010-639d91b06803" providerId="AD" clId="Web-{CDF69157-787A-6C73-8025-5BC46C6E312C}" dt="2021-11-02T20:24:09.514" v="663"/>
          <ac:picMkLst>
            <pc:docMk/>
            <pc:sldMk cId="2523224775" sldId="313"/>
            <ac:picMk id="2" creationId="{25CE714F-D36A-4CBE-B6B2-CCFFBE10AF13}"/>
          </ac:picMkLst>
        </pc:picChg>
        <pc:picChg chg="add mod">
          <ac:chgData name="René Heimsch ProSafety" userId="S::rene.heimsch_sturzsicherungen.ch#ext#@suissetec365.onmicrosoft.com::9ea7d29a-8b4d-479a-a010-639d91b06803" providerId="AD" clId="Web-{CDF69157-787A-6C73-8025-5BC46C6E312C}" dt="2021-11-02T20:24:20.123" v="665" actId="14100"/>
          <ac:picMkLst>
            <pc:docMk/>
            <pc:sldMk cId="2523224775" sldId="313"/>
            <ac:picMk id="3" creationId="{8FC7496B-8DB5-47E5-9E20-3B69E8425464}"/>
          </ac:picMkLst>
        </pc:picChg>
      </pc:sldChg>
      <pc:sldChg chg="addSp delSp modSp add replId">
        <pc:chgData name="René Heimsch ProSafety" userId="S::rene.heimsch_sturzsicherungen.ch#ext#@suissetec365.onmicrosoft.com::9ea7d29a-8b4d-479a-a010-639d91b06803" providerId="AD" clId="Web-{CDF69157-787A-6C73-8025-5BC46C6E312C}" dt="2021-11-02T20:13:05.924" v="660" actId="20577"/>
        <pc:sldMkLst>
          <pc:docMk/>
          <pc:sldMk cId="433292720" sldId="314"/>
        </pc:sldMkLst>
        <pc:spChg chg="mod">
          <ac:chgData name="René Heimsch ProSafety" userId="S::rene.heimsch_sturzsicherungen.ch#ext#@suissetec365.onmicrosoft.com::9ea7d29a-8b4d-479a-a010-639d91b06803" providerId="AD" clId="Web-{CDF69157-787A-6C73-8025-5BC46C6E312C}" dt="2021-11-02T20:13:05.924" v="660" actId="20577"/>
          <ac:spMkLst>
            <pc:docMk/>
            <pc:sldMk cId="433292720" sldId="314"/>
            <ac:spMk id="7" creationId="{026673C6-A359-425E-8627-510F0118B404}"/>
          </ac:spMkLst>
        </pc:spChg>
        <pc:spChg chg="mod">
          <ac:chgData name="René Heimsch ProSafety" userId="S::rene.heimsch_sturzsicherungen.ch#ext#@suissetec365.onmicrosoft.com::9ea7d29a-8b4d-479a-a010-639d91b06803" providerId="AD" clId="Web-{CDF69157-787A-6C73-8025-5BC46C6E312C}" dt="2021-11-02T19:15:47.690" v="99" actId="20577"/>
          <ac:spMkLst>
            <pc:docMk/>
            <pc:sldMk cId="433292720" sldId="314"/>
            <ac:spMk id="9" creationId="{3AF18891-25DF-4956-906E-F3C406C318E6}"/>
          </ac:spMkLst>
        </pc:spChg>
        <pc:picChg chg="del">
          <ac:chgData name="René Heimsch ProSafety" userId="S::rene.heimsch_sturzsicherungen.ch#ext#@suissetec365.onmicrosoft.com::9ea7d29a-8b4d-479a-a010-639d91b06803" providerId="AD" clId="Web-{CDF69157-787A-6C73-8025-5BC46C6E312C}" dt="2021-11-02T19:55:43.149" v="515"/>
          <ac:picMkLst>
            <pc:docMk/>
            <pc:sldMk cId="433292720" sldId="314"/>
            <ac:picMk id="2" creationId="{25CE714F-D36A-4CBE-B6B2-CCFFBE10AF13}"/>
          </ac:picMkLst>
        </pc:picChg>
        <pc:picChg chg="add mod">
          <ac:chgData name="René Heimsch ProSafety" userId="S::rene.heimsch_sturzsicherungen.ch#ext#@suissetec365.onmicrosoft.com::9ea7d29a-8b4d-479a-a010-639d91b06803" providerId="AD" clId="Web-{CDF69157-787A-6C73-8025-5BC46C6E312C}" dt="2021-11-02T19:55:56.743" v="518" actId="14100"/>
          <ac:picMkLst>
            <pc:docMk/>
            <pc:sldMk cId="433292720" sldId="314"/>
            <ac:picMk id="3" creationId="{180B6A27-AC6E-4F84-A89A-D0143A41F269}"/>
          </ac:picMkLst>
        </pc:picChg>
      </pc:sldChg>
      <pc:sldChg chg="addSp delSp modSp add replId">
        <pc:chgData name="René Heimsch ProSafety" userId="S::rene.heimsch_sturzsicherungen.ch#ext#@suissetec365.onmicrosoft.com::9ea7d29a-8b4d-479a-a010-639d91b06803" providerId="AD" clId="Web-{CDF69157-787A-6C73-8025-5BC46C6E312C}" dt="2021-11-02T20:39:40.857" v="669" actId="1076"/>
        <pc:sldMkLst>
          <pc:docMk/>
          <pc:sldMk cId="3119770978" sldId="315"/>
        </pc:sldMkLst>
        <pc:spChg chg="mod">
          <ac:chgData name="René Heimsch ProSafety" userId="S::rene.heimsch_sturzsicherungen.ch#ext#@suissetec365.onmicrosoft.com::9ea7d29a-8b4d-479a-a010-639d91b06803" providerId="AD" clId="Web-{CDF69157-787A-6C73-8025-5BC46C6E312C}" dt="2021-11-02T19:27:24.884" v="242" actId="20577"/>
          <ac:spMkLst>
            <pc:docMk/>
            <pc:sldMk cId="3119770978" sldId="315"/>
            <ac:spMk id="7" creationId="{026673C6-A359-425E-8627-510F0118B404}"/>
          </ac:spMkLst>
        </pc:spChg>
        <pc:spChg chg="mod">
          <ac:chgData name="René Heimsch ProSafety" userId="S::rene.heimsch_sturzsicherungen.ch#ext#@suissetec365.onmicrosoft.com::9ea7d29a-8b4d-479a-a010-639d91b06803" providerId="AD" clId="Web-{CDF69157-787A-6C73-8025-5BC46C6E312C}" dt="2021-11-02T19:18:07.619" v="154" actId="20577"/>
          <ac:spMkLst>
            <pc:docMk/>
            <pc:sldMk cId="3119770978" sldId="315"/>
            <ac:spMk id="9" creationId="{3AF18891-25DF-4956-906E-F3C406C318E6}"/>
          </ac:spMkLst>
        </pc:spChg>
        <pc:spChg chg="mod">
          <ac:chgData name="René Heimsch ProSafety" userId="S::rene.heimsch_sturzsicherungen.ch#ext#@suissetec365.onmicrosoft.com::9ea7d29a-8b4d-479a-a010-639d91b06803" providerId="AD" clId="Web-{CDF69157-787A-6C73-8025-5BC46C6E312C}" dt="2021-11-02T19:18:10.307" v="155" actId="20577"/>
          <ac:spMkLst>
            <pc:docMk/>
            <pc:sldMk cId="3119770978" sldId="315"/>
            <ac:spMk id="10" creationId="{A43ADBE0-B525-4E74-8492-48DAD1E38D71}"/>
          </ac:spMkLst>
        </pc:spChg>
        <pc:picChg chg="del">
          <ac:chgData name="René Heimsch ProSafety" userId="S::rene.heimsch_sturzsicherungen.ch#ext#@suissetec365.onmicrosoft.com::9ea7d29a-8b4d-479a-a010-639d91b06803" providerId="AD" clId="Web-{CDF69157-787A-6C73-8025-5BC46C6E312C}" dt="2021-11-02T20:39:35.232" v="668"/>
          <ac:picMkLst>
            <pc:docMk/>
            <pc:sldMk cId="3119770978" sldId="315"/>
            <ac:picMk id="2" creationId="{25CE714F-D36A-4CBE-B6B2-CCFFBE10AF13}"/>
          </ac:picMkLst>
        </pc:picChg>
        <pc:picChg chg="add mod">
          <ac:chgData name="René Heimsch ProSafety" userId="S::rene.heimsch_sturzsicherungen.ch#ext#@suissetec365.onmicrosoft.com::9ea7d29a-8b4d-479a-a010-639d91b06803" providerId="AD" clId="Web-{CDF69157-787A-6C73-8025-5BC46C6E312C}" dt="2021-11-02T20:39:40.857" v="669" actId="1076"/>
          <ac:picMkLst>
            <pc:docMk/>
            <pc:sldMk cId="3119770978" sldId="315"/>
            <ac:picMk id="3" creationId="{1DC3E510-C8A4-4A3F-A07D-9DCC3D34AEAE}"/>
          </ac:picMkLst>
        </pc:picChg>
      </pc:sldChg>
      <pc:sldChg chg="addSp delSp modSp add replId">
        <pc:chgData name="René Heimsch ProSafety" userId="S::rene.heimsch_sturzsicherungen.ch#ext#@suissetec365.onmicrosoft.com::9ea7d29a-8b4d-479a-a010-639d91b06803" providerId="AD" clId="Web-{CDF69157-787A-6C73-8025-5BC46C6E312C}" dt="2021-11-02T19:54:39.442" v="513" actId="20577"/>
        <pc:sldMkLst>
          <pc:docMk/>
          <pc:sldMk cId="4004064832" sldId="316"/>
        </pc:sldMkLst>
        <pc:spChg chg="mod">
          <ac:chgData name="René Heimsch ProSafety" userId="S::rene.heimsch_sturzsicherungen.ch#ext#@suissetec365.onmicrosoft.com::9ea7d29a-8b4d-479a-a010-639d91b06803" providerId="AD" clId="Web-{CDF69157-787A-6C73-8025-5BC46C6E312C}" dt="2021-11-02T19:53:18.875" v="502" actId="20577"/>
          <ac:spMkLst>
            <pc:docMk/>
            <pc:sldMk cId="4004064832" sldId="316"/>
            <ac:spMk id="7" creationId="{026673C6-A359-425E-8627-510F0118B404}"/>
          </ac:spMkLst>
        </pc:spChg>
        <pc:spChg chg="mod">
          <ac:chgData name="René Heimsch ProSafety" userId="S::rene.heimsch_sturzsicherungen.ch#ext#@suissetec365.onmicrosoft.com::9ea7d29a-8b4d-479a-a010-639d91b06803" providerId="AD" clId="Web-{CDF69157-787A-6C73-8025-5BC46C6E312C}" dt="2021-11-02T19:54:39.442" v="513" actId="20577"/>
          <ac:spMkLst>
            <pc:docMk/>
            <pc:sldMk cId="4004064832" sldId="316"/>
            <ac:spMk id="9" creationId="{3AF18891-25DF-4956-906E-F3C406C318E6}"/>
          </ac:spMkLst>
        </pc:spChg>
        <pc:spChg chg="mod">
          <ac:chgData name="René Heimsch ProSafety" userId="S::rene.heimsch_sturzsicherungen.ch#ext#@suissetec365.onmicrosoft.com::9ea7d29a-8b4d-479a-a010-639d91b06803" providerId="AD" clId="Web-{CDF69157-787A-6C73-8025-5BC46C6E312C}" dt="2021-11-02T19:26:35.413" v="230" actId="20577"/>
          <ac:spMkLst>
            <pc:docMk/>
            <pc:sldMk cId="4004064832" sldId="316"/>
            <ac:spMk id="10" creationId="{A43ADBE0-B525-4E74-8492-48DAD1E38D71}"/>
          </ac:spMkLst>
        </pc:spChg>
        <pc:picChg chg="del">
          <ac:chgData name="René Heimsch ProSafety" userId="S::rene.heimsch_sturzsicherungen.ch#ext#@suissetec365.onmicrosoft.com::9ea7d29a-8b4d-479a-a010-639d91b06803" providerId="AD" clId="Web-{CDF69157-787A-6C73-8025-5BC46C6E312C}" dt="2021-11-02T19:41:28.368" v="370"/>
          <ac:picMkLst>
            <pc:docMk/>
            <pc:sldMk cId="4004064832" sldId="316"/>
            <ac:picMk id="2" creationId="{25CE714F-D36A-4CBE-B6B2-CCFFBE10AF13}"/>
          </ac:picMkLst>
        </pc:picChg>
        <pc:picChg chg="add mod">
          <ac:chgData name="René Heimsch ProSafety" userId="S::rene.heimsch_sturzsicherungen.ch#ext#@suissetec365.onmicrosoft.com::9ea7d29a-8b4d-479a-a010-639d91b06803" providerId="AD" clId="Web-{CDF69157-787A-6C73-8025-5BC46C6E312C}" dt="2021-11-02T19:41:48.009" v="372" actId="14100"/>
          <ac:picMkLst>
            <pc:docMk/>
            <pc:sldMk cId="4004064832" sldId="316"/>
            <ac:picMk id="3" creationId="{A88C620F-41D2-44C6-9E97-EA928485FD81}"/>
          </ac:picMkLst>
        </pc:picChg>
      </pc:sldChg>
      <pc:sldChg chg="addSp delSp modSp add replId">
        <pc:chgData name="René Heimsch ProSafety" userId="S::rene.heimsch_sturzsicherungen.ch#ext#@suissetec365.onmicrosoft.com::9ea7d29a-8b4d-479a-a010-639d91b06803" providerId="AD" clId="Web-{CDF69157-787A-6C73-8025-5BC46C6E312C}" dt="2021-11-02T19:51:08.743" v="493" actId="20577"/>
        <pc:sldMkLst>
          <pc:docMk/>
          <pc:sldMk cId="3834926995" sldId="317"/>
        </pc:sldMkLst>
        <pc:spChg chg="mod">
          <ac:chgData name="René Heimsch ProSafety" userId="S::rene.heimsch_sturzsicherungen.ch#ext#@suissetec365.onmicrosoft.com::9ea7d29a-8b4d-479a-a010-639d91b06803" providerId="AD" clId="Web-{CDF69157-787A-6C73-8025-5BC46C6E312C}" dt="2021-11-02T19:51:08.743" v="493" actId="20577"/>
          <ac:spMkLst>
            <pc:docMk/>
            <pc:sldMk cId="3834926995" sldId="317"/>
            <ac:spMk id="7" creationId="{026673C6-A359-425E-8627-510F0118B404}"/>
          </ac:spMkLst>
        </pc:spChg>
        <pc:picChg chg="add mod">
          <ac:chgData name="René Heimsch ProSafety" userId="S::rene.heimsch_sturzsicherungen.ch#ext#@suissetec365.onmicrosoft.com::9ea7d29a-8b4d-479a-a010-639d91b06803" providerId="AD" clId="Web-{CDF69157-787A-6C73-8025-5BC46C6E312C}" dt="2021-11-02T19:47:20.121" v="424" actId="1076"/>
          <ac:picMkLst>
            <pc:docMk/>
            <pc:sldMk cId="3834926995" sldId="317"/>
            <ac:picMk id="2" creationId="{CE0D9BA9-B953-4D5E-97FB-331DC4E9CD4A}"/>
          </ac:picMkLst>
        </pc:picChg>
        <pc:picChg chg="del">
          <ac:chgData name="René Heimsch ProSafety" userId="S::rene.heimsch_sturzsicherungen.ch#ext#@suissetec365.onmicrosoft.com::9ea7d29a-8b4d-479a-a010-639d91b06803" providerId="AD" clId="Web-{CDF69157-787A-6C73-8025-5BC46C6E312C}" dt="2021-11-02T19:47:13.199" v="423"/>
          <ac:picMkLst>
            <pc:docMk/>
            <pc:sldMk cId="3834926995" sldId="317"/>
            <ac:picMk id="3" creationId="{A88C620F-41D2-44C6-9E97-EA928485FD81}"/>
          </ac:picMkLst>
        </pc:picChg>
      </pc:sldChg>
      <pc:sldChg chg="addSp delSp modSp add replId">
        <pc:chgData name="René Heimsch ProSafety" userId="S::rene.heimsch_sturzsicherungen.ch#ext#@suissetec365.onmicrosoft.com::9ea7d29a-8b4d-479a-a010-639d91b06803" providerId="AD" clId="Web-{CDF69157-787A-6C73-8025-5BC46C6E312C}" dt="2021-11-02T20:54:45.280" v="766" actId="14100"/>
        <pc:sldMkLst>
          <pc:docMk/>
          <pc:sldMk cId="4277093553" sldId="318"/>
        </pc:sldMkLst>
        <pc:spChg chg="mod">
          <ac:chgData name="René Heimsch ProSafety" userId="S::rene.heimsch_sturzsicherungen.ch#ext#@suissetec365.onmicrosoft.com::9ea7d29a-8b4d-479a-a010-639d91b06803" providerId="AD" clId="Web-{CDF69157-787A-6C73-8025-5BC46C6E312C}" dt="2021-11-02T20:48:51.852" v="752" actId="20577"/>
          <ac:spMkLst>
            <pc:docMk/>
            <pc:sldMk cId="4277093553" sldId="318"/>
            <ac:spMk id="7" creationId="{026673C6-A359-425E-8627-510F0118B404}"/>
          </ac:spMkLst>
        </pc:spChg>
        <pc:spChg chg="mod">
          <ac:chgData name="René Heimsch ProSafety" userId="S::rene.heimsch_sturzsicherungen.ch#ext#@suissetec365.onmicrosoft.com::9ea7d29a-8b4d-479a-a010-639d91b06803" providerId="AD" clId="Web-{CDF69157-787A-6C73-8025-5BC46C6E312C}" dt="2021-11-02T20:54:31.983" v="761" actId="20577"/>
          <ac:spMkLst>
            <pc:docMk/>
            <pc:sldMk cId="4277093553" sldId="318"/>
            <ac:spMk id="9" creationId="{3AF18891-25DF-4956-906E-F3C406C318E6}"/>
          </ac:spMkLst>
        </pc:spChg>
        <pc:spChg chg="mod">
          <ac:chgData name="René Heimsch ProSafety" userId="S::rene.heimsch_sturzsicherungen.ch#ext#@suissetec365.onmicrosoft.com::9ea7d29a-8b4d-479a-a010-639d91b06803" providerId="AD" clId="Web-{CDF69157-787A-6C73-8025-5BC46C6E312C}" dt="2021-11-02T20:43:08.626" v="689" actId="20577"/>
          <ac:spMkLst>
            <pc:docMk/>
            <pc:sldMk cId="4277093553" sldId="318"/>
            <ac:spMk id="10" creationId="{A43ADBE0-B525-4E74-8492-48DAD1E38D71}"/>
          </ac:spMkLst>
        </pc:spChg>
        <pc:picChg chg="del">
          <ac:chgData name="René Heimsch ProSafety" userId="S::rene.heimsch_sturzsicherungen.ch#ext#@suissetec365.onmicrosoft.com::9ea7d29a-8b4d-479a-a010-639d91b06803" providerId="AD" clId="Web-{CDF69157-787A-6C73-8025-5BC46C6E312C}" dt="2021-11-02T20:42:43.642" v="685"/>
          <ac:picMkLst>
            <pc:docMk/>
            <pc:sldMk cId="4277093553" sldId="318"/>
            <ac:picMk id="2" creationId="{CE0D9BA9-B953-4D5E-97FB-331DC4E9CD4A}"/>
          </ac:picMkLst>
        </pc:picChg>
        <pc:picChg chg="add mod">
          <ac:chgData name="René Heimsch ProSafety" userId="S::rene.heimsch_sturzsicherungen.ch#ext#@suissetec365.onmicrosoft.com::9ea7d29a-8b4d-479a-a010-639d91b06803" providerId="AD" clId="Web-{CDF69157-787A-6C73-8025-5BC46C6E312C}" dt="2021-11-02T20:54:45.280" v="766" actId="14100"/>
          <ac:picMkLst>
            <pc:docMk/>
            <pc:sldMk cId="4277093553" sldId="318"/>
            <ac:picMk id="3" creationId="{6628074F-E55D-40F8-A7F0-7122DCEF8AD2}"/>
          </ac:picMkLst>
        </pc:picChg>
      </pc:sldChg>
      <pc:sldChg chg="delSp modSp add ord replId">
        <pc:chgData name="René Heimsch ProSafety" userId="S::rene.heimsch_sturzsicherungen.ch#ext#@suissetec365.onmicrosoft.com::9ea7d29a-8b4d-479a-a010-639d91b06803" providerId="AD" clId="Web-{CDF69157-787A-6C73-8025-5BC46C6E312C}" dt="2021-11-02T21:03:25.054" v="797" actId="20577"/>
        <pc:sldMkLst>
          <pc:docMk/>
          <pc:sldMk cId="1871059924" sldId="319"/>
        </pc:sldMkLst>
        <pc:spChg chg="mod">
          <ac:chgData name="René Heimsch ProSafety" userId="S::rene.heimsch_sturzsicherungen.ch#ext#@suissetec365.onmicrosoft.com::9ea7d29a-8b4d-479a-a010-639d91b06803" providerId="AD" clId="Web-{CDF69157-787A-6C73-8025-5BC46C6E312C}" dt="2021-11-02T21:03:25.054" v="797" actId="20577"/>
          <ac:spMkLst>
            <pc:docMk/>
            <pc:sldMk cId="1871059924" sldId="319"/>
            <ac:spMk id="7" creationId="{026673C6-A359-425E-8627-510F0118B404}"/>
          </ac:spMkLst>
        </pc:spChg>
        <pc:spChg chg="mod">
          <ac:chgData name="René Heimsch ProSafety" userId="S::rene.heimsch_sturzsicherungen.ch#ext#@suissetec365.onmicrosoft.com::9ea7d29a-8b4d-479a-a010-639d91b06803" providerId="AD" clId="Web-{CDF69157-787A-6C73-8025-5BC46C6E312C}" dt="2021-11-02T21:03:17.866" v="795" actId="20577"/>
          <ac:spMkLst>
            <pc:docMk/>
            <pc:sldMk cId="1871059924" sldId="319"/>
            <ac:spMk id="9" creationId="{3AF18891-25DF-4956-906E-F3C406C318E6}"/>
          </ac:spMkLst>
        </pc:spChg>
        <pc:spChg chg="mod">
          <ac:chgData name="René Heimsch ProSafety" userId="S::rene.heimsch_sturzsicherungen.ch#ext#@suissetec365.onmicrosoft.com::9ea7d29a-8b4d-479a-a010-639d91b06803" providerId="AD" clId="Web-{CDF69157-787A-6C73-8025-5BC46C6E312C}" dt="2021-11-02T21:02:55.741" v="777" actId="20577"/>
          <ac:spMkLst>
            <pc:docMk/>
            <pc:sldMk cId="1871059924" sldId="319"/>
            <ac:spMk id="10" creationId="{A43ADBE0-B525-4E74-8492-48DAD1E38D71}"/>
          </ac:spMkLst>
        </pc:spChg>
        <pc:picChg chg="del">
          <ac:chgData name="René Heimsch ProSafety" userId="S::rene.heimsch_sturzsicherungen.ch#ext#@suissetec365.onmicrosoft.com::9ea7d29a-8b4d-479a-a010-639d91b06803" providerId="AD" clId="Web-{CDF69157-787A-6C73-8025-5BC46C6E312C}" dt="2021-11-02T21:02:24.240" v="772"/>
          <ac:picMkLst>
            <pc:docMk/>
            <pc:sldMk cId="1871059924" sldId="319"/>
            <ac:picMk id="3" creationId="{6628074F-E55D-40F8-A7F0-7122DCEF8AD2}"/>
          </ac:picMkLst>
        </pc:picChg>
      </pc:sldChg>
    </pc:docChg>
  </pc:docChgLst>
  <pc:docChgLst>
    <pc:chgData name="René Heimsch ProSafety" userId="S::rene.heimsch_sturzsicherungen.ch#ext#@suissetec365.onmicrosoft.com::9ea7d29a-8b4d-479a-a010-639d91b06803" providerId="AD" clId="Web-{66B42B27-AAA3-4430-717F-5CB60AC78569}"/>
    <pc:docChg chg="addSld delSld modSld">
      <pc:chgData name="René Heimsch ProSafety" userId="S::rene.heimsch_sturzsicherungen.ch#ext#@suissetec365.onmicrosoft.com::9ea7d29a-8b4d-479a-a010-639d91b06803" providerId="AD" clId="Web-{66B42B27-AAA3-4430-717F-5CB60AC78569}" dt="2021-11-14T20:36:47.910" v="29"/>
      <pc:docMkLst>
        <pc:docMk/>
      </pc:docMkLst>
      <pc:sldChg chg="addSp delSp modSp">
        <pc:chgData name="René Heimsch ProSafety" userId="S::rene.heimsch_sturzsicherungen.ch#ext#@suissetec365.onmicrosoft.com::9ea7d29a-8b4d-479a-a010-639d91b06803" providerId="AD" clId="Web-{66B42B27-AAA3-4430-717F-5CB60AC78569}" dt="2021-11-14T20:36:22.566" v="26" actId="1076"/>
        <pc:sldMkLst>
          <pc:docMk/>
          <pc:sldMk cId="714695577" sldId="307"/>
        </pc:sldMkLst>
        <pc:spChg chg="del">
          <ac:chgData name="René Heimsch ProSafety" userId="S::rene.heimsch_sturzsicherungen.ch#ext#@suissetec365.onmicrosoft.com::9ea7d29a-8b4d-479a-a010-639d91b06803" providerId="AD" clId="Web-{66B42B27-AAA3-4430-717F-5CB60AC78569}" dt="2021-11-14T20:36:15.519" v="23"/>
          <ac:spMkLst>
            <pc:docMk/>
            <pc:sldMk cId="714695577" sldId="307"/>
            <ac:spMk id="2" creationId="{FB611F8D-74B4-439A-B72D-AC8BC10E9B15}"/>
          </ac:spMkLst>
        </pc:spChg>
        <pc:picChg chg="del">
          <ac:chgData name="René Heimsch ProSafety" userId="S::rene.heimsch_sturzsicherungen.ch#ext#@suissetec365.onmicrosoft.com::9ea7d29a-8b4d-479a-a010-639d91b06803" providerId="AD" clId="Web-{66B42B27-AAA3-4430-717F-5CB60AC78569}" dt="2021-11-14T20:36:16.566" v="24"/>
          <ac:picMkLst>
            <pc:docMk/>
            <pc:sldMk cId="714695577" sldId="307"/>
            <ac:picMk id="3" creationId="{732EAD18-7B96-4020-8DFA-C51302DD794D}"/>
          </ac:picMkLst>
        </pc:picChg>
        <pc:picChg chg="add mod">
          <ac:chgData name="René Heimsch ProSafety" userId="S::rene.heimsch_sturzsicherungen.ch#ext#@suissetec365.onmicrosoft.com::9ea7d29a-8b4d-479a-a010-639d91b06803" providerId="AD" clId="Web-{66B42B27-AAA3-4430-717F-5CB60AC78569}" dt="2021-11-14T20:36:22.566" v="26" actId="1076"/>
          <ac:picMkLst>
            <pc:docMk/>
            <pc:sldMk cId="714695577" sldId="307"/>
            <ac:picMk id="4" creationId="{A74D0640-FEFE-4296-917A-543F132D3B15}"/>
          </ac:picMkLst>
        </pc:picChg>
      </pc:sldChg>
      <pc:sldChg chg="addSp delSp modSp">
        <pc:chgData name="René Heimsch ProSafety" userId="S::rene.heimsch_sturzsicherungen.ch#ext#@suissetec365.onmicrosoft.com::9ea7d29a-8b4d-479a-a010-639d91b06803" providerId="AD" clId="Web-{66B42B27-AAA3-4430-717F-5CB60AC78569}" dt="2021-11-14T20:19:44.569" v="20" actId="1076"/>
        <pc:sldMkLst>
          <pc:docMk/>
          <pc:sldMk cId="1337867005" sldId="308"/>
        </pc:sldMkLst>
        <pc:spChg chg="add mod">
          <ac:chgData name="René Heimsch ProSafety" userId="S::rene.heimsch_sturzsicherungen.ch#ext#@suissetec365.onmicrosoft.com::9ea7d29a-8b4d-479a-a010-639d91b06803" providerId="AD" clId="Web-{66B42B27-AAA3-4430-717F-5CB60AC78569}" dt="2021-11-14T20:19:44.569" v="20" actId="1076"/>
          <ac:spMkLst>
            <pc:docMk/>
            <pc:sldMk cId="1337867005" sldId="308"/>
            <ac:spMk id="5" creationId="{95C08EA5-453F-4CDF-B0AB-3438D2947C2B}"/>
          </ac:spMkLst>
        </pc:spChg>
        <pc:picChg chg="add del">
          <ac:chgData name="René Heimsch ProSafety" userId="S::rene.heimsch_sturzsicherungen.ch#ext#@suissetec365.onmicrosoft.com::9ea7d29a-8b4d-479a-a010-639d91b06803" providerId="AD" clId="Web-{66B42B27-AAA3-4430-717F-5CB60AC78569}" dt="2021-11-14T20:19:01.131" v="17"/>
          <ac:picMkLst>
            <pc:docMk/>
            <pc:sldMk cId="1337867005" sldId="308"/>
            <ac:picMk id="2" creationId="{CA4C4BC0-F763-41E9-857B-EC1BF4169A9C}"/>
          </ac:picMkLst>
        </pc:picChg>
        <pc:picChg chg="del mod">
          <ac:chgData name="René Heimsch ProSafety" userId="S::rene.heimsch_sturzsicherungen.ch#ext#@suissetec365.onmicrosoft.com::9ea7d29a-8b4d-479a-a010-639d91b06803" providerId="AD" clId="Web-{66B42B27-AAA3-4430-717F-5CB60AC78569}" dt="2021-11-14T20:18:34.771" v="11"/>
          <ac:picMkLst>
            <pc:docMk/>
            <pc:sldMk cId="1337867005" sldId="308"/>
            <ac:picMk id="3" creationId="{03676CCB-4E5B-4143-BA2E-497858BCEBB9}"/>
          </ac:picMkLst>
        </pc:picChg>
        <pc:picChg chg="add mod">
          <ac:chgData name="René Heimsch ProSafety" userId="S::rene.heimsch_sturzsicherungen.ch#ext#@suissetec365.onmicrosoft.com::9ea7d29a-8b4d-479a-a010-639d91b06803" providerId="AD" clId="Web-{66B42B27-AAA3-4430-717F-5CB60AC78569}" dt="2021-11-14T20:19:04.084" v="18" actId="1076"/>
          <ac:picMkLst>
            <pc:docMk/>
            <pc:sldMk cId="1337867005" sldId="308"/>
            <ac:picMk id="4" creationId="{F6735B5A-9561-44D7-8D95-BBDF1E55893F}"/>
          </ac:picMkLst>
        </pc:picChg>
      </pc:sldChg>
      <pc:sldChg chg="addSp delSp modSp">
        <pc:chgData name="René Heimsch ProSafety" userId="S::rene.heimsch_sturzsicherungen.ch#ext#@suissetec365.onmicrosoft.com::9ea7d29a-8b4d-479a-a010-639d91b06803" providerId="AD" clId="Web-{66B42B27-AAA3-4430-717F-5CB60AC78569}" dt="2021-11-14T20:19:58.632" v="22" actId="1076"/>
        <pc:sldMkLst>
          <pc:docMk/>
          <pc:sldMk cId="3119770978" sldId="315"/>
        </pc:sldMkLst>
        <pc:spChg chg="add mod">
          <ac:chgData name="René Heimsch ProSafety" userId="S::rene.heimsch_sturzsicherungen.ch#ext#@suissetec365.onmicrosoft.com::9ea7d29a-8b4d-479a-a010-639d91b06803" providerId="AD" clId="Web-{66B42B27-AAA3-4430-717F-5CB60AC78569}" dt="2021-11-14T20:19:58.632" v="22" actId="1076"/>
          <ac:spMkLst>
            <pc:docMk/>
            <pc:sldMk cId="3119770978" sldId="315"/>
            <ac:spMk id="5" creationId="{1979FB22-D06C-48B1-A834-63E5424204AE}"/>
          </ac:spMkLst>
        </pc:spChg>
        <pc:picChg chg="add del">
          <ac:chgData name="René Heimsch ProSafety" userId="S::rene.heimsch_sturzsicherungen.ch#ext#@suissetec365.onmicrosoft.com::9ea7d29a-8b4d-479a-a010-639d91b06803" providerId="AD" clId="Web-{66B42B27-AAA3-4430-717F-5CB60AC78569}" dt="2021-11-14T20:16:08.330" v="9"/>
          <ac:picMkLst>
            <pc:docMk/>
            <pc:sldMk cId="3119770978" sldId="315"/>
            <ac:picMk id="2" creationId="{659E7E29-4487-402E-9EA6-25570224AB8F}"/>
          </ac:picMkLst>
        </pc:picChg>
        <pc:picChg chg="del">
          <ac:chgData name="René Heimsch ProSafety" userId="S::rene.heimsch_sturzsicherungen.ch#ext#@suissetec365.onmicrosoft.com::9ea7d29a-8b4d-479a-a010-639d91b06803" providerId="AD" clId="Web-{66B42B27-AAA3-4430-717F-5CB60AC78569}" dt="2021-11-14T20:14:33.015" v="1"/>
          <ac:picMkLst>
            <pc:docMk/>
            <pc:sldMk cId="3119770978" sldId="315"/>
            <ac:picMk id="3" creationId="{1DC3E510-C8A4-4A3F-A07D-9DCC3D34AEAE}"/>
          </ac:picMkLst>
        </pc:picChg>
        <pc:picChg chg="add mod">
          <ac:chgData name="René Heimsch ProSafety" userId="S::rene.heimsch_sturzsicherungen.ch#ext#@suissetec365.onmicrosoft.com::9ea7d29a-8b4d-479a-a010-639d91b06803" providerId="AD" clId="Web-{66B42B27-AAA3-4430-717F-5CB60AC78569}" dt="2021-11-14T20:16:11.986" v="10" actId="1076"/>
          <ac:picMkLst>
            <pc:docMk/>
            <pc:sldMk cId="3119770978" sldId="315"/>
            <ac:picMk id="4" creationId="{B7D566CF-1929-4100-B93F-4D4DB1575934}"/>
          </ac:picMkLst>
        </pc:picChg>
      </pc:sldChg>
      <pc:sldChg chg="add replId">
        <pc:chgData name="René Heimsch ProSafety" userId="S::rene.heimsch_sturzsicherungen.ch#ext#@suissetec365.onmicrosoft.com::9ea7d29a-8b4d-479a-a010-639d91b06803" providerId="AD" clId="Web-{66B42B27-AAA3-4430-717F-5CB60AC78569}" dt="2021-11-14T20:36:47.910" v="29"/>
        <pc:sldMkLst>
          <pc:docMk/>
          <pc:sldMk cId="485189982" sldId="326"/>
        </pc:sldMkLst>
      </pc:sldChg>
      <pc:sldChg chg="add del replId">
        <pc:chgData name="René Heimsch ProSafety" userId="S::rene.heimsch_sturzsicherungen.ch#ext#@suissetec365.onmicrosoft.com::9ea7d29a-8b4d-479a-a010-639d91b06803" providerId="AD" clId="Web-{66B42B27-AAA3-4430-717F-5CB60AC78569}" dt="2021-11-14T20:36:43.175" v="28"/>
        <pc:sldMkLst>
          <pc:docMk/>
          <pc:sldMk cId="980470560" sldId="326"/>
        </pc:sldMkLst>
      </pc:sldChg>
    </pc:docChg>
  </pc:docChgLst>
  <pc:docChgLst>
    <pc:chgData name="René Heimsch" userId="b159dc48-5a1d-4b95-ad78-ab48b70ce949" providerId="ADAL" clId="{3EEB14D9-75E9-431F-8075-04BE366D7279}"/>
    <pc:docChg chg="undo redo custSel addSld delSld modSld sldOrd modMainMaster">
      <pc:chgData name="René Heimsch" userId="b159dc48-5a1d-4b95-ad78-ab48b70ce949" providerId="ADAL" clId="{3EEB14D9-75E9-431F-8075-04BE366D7279}" dt="2021-11-05T14:59:13.427" v="1737"/>
      <pc:docMkLst>
        <pc:docMk/>
      </pc:docMkLst>
      <pc:sldChg chg="addSp modSp mod">
        <pc:chgData name="René Heimsch" userId="b159dc48-5a1d-4b95-ad78-ab48b70ce949" providerId="ADAL" clId="{3EEB14D9-75E9-431F-8075-04BE366D7279}" dt="2021-10-26T17:53:04.157" v="1043" actId="12"/>
        <pc:sldMkLst>
          <pc:docMk/>
          <pc:sldMk cId="898514532" sldId="271"/>
        </pc:sldMkLst>
        <pc:spChg chg="mod">
          <ac:chgData name="René Heimsch" userId="b159dc48-5a1d-4b95-ad78-ab48b70ce949" providerId="ADAL" clId="{3EEB14D9-75E9-431F-8075-04BE366D7279}" dt="2021-10-26T17:53:04.157" v="1043" actId="12"/>
          <ac:spMkLst>
            <pc:docMk/>
            <pc:sldMk cId="898514532" sldId="271"/>
            <ac:spMk id="2" creationId="{16D11C80-893D-4177-BE56-0FD83E03C651}"/>
          </ac:spMkLst>
        </pc:spChg>
        <pc:picChg chg="add mod">
          <ac:chgData name="René Heimsch" userId="b159dc48-5a1d-4b95-ad78-ab48b70ce949" providerId="ADAL" clId="{3EEB14D9-75E9-431F-8075-04BE366D7279}" dt="2021-10-26T17:52:35.277" v="1041" actId="1076"/>
          <ac:picMkLst>
            <pc:docMk/>
            <pc:sldMk cId="898514532" sldId="271"/>
            <ac:picMk id="3" creationId="{FF9D08B0-2FFA-4D1C-9547-AA49A9C1139E}"/>
          </ac:picMkLst>
        </pc:picChg>
      </pc:sldChg>
      <pc:sldChg chg="ord">
        <pc:chgData name="René Heimsch" userId="b159dc48-5a1d-4b95-ad78-ab48b70ce949" providerId="ADAL" clId="{3EEB14D9-75E9-431F-8075-04BE366D7279}" dt="2021-10-22T14:28:51.936" v="122"/>
        <pc:sldMkLst>
          <pc:docMk/>
          <pc:sldMk cId="411818834" sldId="272"/>
        </pc:sldMkLst>
      </pc:sldChg>
      <pc:sldChg chg="addSp delSp modSp add mod">
        <pc:chgData name="René Heimsch" userId="b159dc48-5a1d-4b95-ad78-ab48b70ce949" providerId="ADAL" clId="{3EEB14D9-75E9-431F-8075-04BE366D7279}" dt="2021-10-22T14:26:53.152" v="116"/>
        <pc:sldMkLst>
          <pc:docMk/>
          <pc:sldMk cId="365349271" sldId="279"/>
        </pc:sldMkLst>
        <pc:spChg chg="add mod">
          <ac:chgData name="René Heimsch" userId="b159dc48-5a1d-4b95-ad78-ab48b70ce949" providerId="ADAL" clId="{3EEB14D9-75E9-431F-8075-04BE366D7279}" dt="2021-10-22T13:19:19.009" v="74" actId="1076"/>
          <ac:spMkLst>
            <pc:docMk/>
            <pc:sldMk cId="365349271" sldId="279"/>
            <ac:spMk id="2" creationId="{ABC7FF3A-F7F6-4FFF-A633-3E7D9E338086}"/>
          </ac:spMkLst>
        </pc:spChg>
        <pc:spChg chg="add mod">
          <ac:chgData name="René Heimsch" userId="b159dc48-5a1d-4b95-ad78-ab48b70ce949" providerId="ADAL" clId="{3EEB14D9-75E9-431F-8075-04BE366D7279}" dt="2021-10-22T13:19:19.009" v="74" actId="1076"/>
          <ac:spMkLst>
            <pc:docMk/>
            <pc:sldMk cId="365349271" sldId="279"/>
            <ac:spMk id="3" creationId="{5EA61578-442B-4006-B035-A1063B744A58}"/>
          </ac:spMkLst>
        </pc:spChg>
        <pc:spChg chg="add mod">
          <ac:chgData name="René Heimsch" userId="b159dc48-5a1d-4b95-ad78-ab48b70ce949" providerId="ADAL" clId="{3EEB14D9-75E9-431F-8075-04BE366D7279}" dt="2021-10-22T13:19:19.009" v="74" actId="1076"/>
          <ac:spMkLst>
            <pc:docMk/>
            <pc:sldMk cId="365349271" sldId="279"/>
            <ac:spMk id="4" creationId="{E15ECE32-DAF0-40B4-9DD9-5B35F1D2FE46}"/>
          </ac:spMkLst>
        </pc:spChg>
        <pc:spChg chg="add mod">
          <ac:chgData name="René Heimsch" userId="b159dc48-5a1d-4b95-ad78-ab48b70ce949" providerId="ADAL" clId="{3EEB14D9-75E9-431F-8075-04BE366D7279}" dt="2021-10-22T13:19:19.009" v="74" actId="1076"/>
          <ac:spMkLst>
            <pc:docMk/>
            <pc:sldMk cId="365349271" sldId="279"/>
            <ac:spMk id="5" creationId="{C698C596-C063-4BD5-9EC7-CC83B03E5394}"/>
          </ac:spMkLst>
        </pc:spChg>
        <pc:spChg chg="add mod">
          <ac:chgData name="René Heimsch" userId="b159dc48-5a1d-4b95-ad78-ab48b70ce949" providerId="ADAL" clId="{3EEB14D9-75E9-431F-8075-04BE366D7279}" dt="2021-10-22T13:19:19.009" v="74" actId="1076"/>
          <ac:spMkLst>
            <pc:docMk/>
            <pc:sldMk cId="365349271" sldId="279"/>
            <ac:spMk id="6" creationId="{D2CA053E-A9A5-4864-B8A9-8D0B6D4D142C}"/>
          </ac:spMkLst>
        </pc:spChg>
        <pc:spChg chg="add mod">
          <ac:chgData name="René Heimsch" userId="b159dc48-5a1d-4b95-ad78-ab48b70ce949" providerId="ADAL" clId="{3EEB14D9-75E9-431F-8075-04BE366D7279}" dt="2021-10-22T13:19:19.009" v="74" actId="1076"/>
          <ac:spMkLst>
            <pc:docMk/>
            <pc:sldMk cId="365349271" sldId="279"/>
            <ac:spMk id="7" creationId="{FDC431F9-6B90-4D1F-B83B-7B3C3566658F}"/>
          </ac:spMkLst>
        </pc:spChg>
        <pc:spChg chg="add mod">
          <ac:chgData name="René Heimsch" userId="b159dc48-5a1d-4b95-ad78-ab48b70ce949" providerId="ADAL" clId="{3EEB14D9-75E9-431F-8075-04BE366D7279}" dt="2021-10-22T13:19:19.009" v="74" actId="1076"/>
          <ac:spMkLst>
            <pc:docMk/>
            <pc:sldMk cId="365349271" sldId="279"/>
            <ac:spMk id="8" creationId="{85FCE2BD-3065-4A5D-AAC6-787C197B694F}"/>
          </ac:spMkLst>
        </pc:spChg>
        <pc:spChg chg="add mod">
          <ac:chgData name="René Heimsch" userId="b159dc48-5a1d-4b95-ad78-ab48b70ce949" providerId="ADAL" clId="{3EEB14D9-75E9-431F-8075-04BE366D7279}" dt="2021-10-22T13:19:19.009" v="74" actId="1076"/>
          <ac:spMkLst>
            <pc:docMk/>
            <pc:sldMk cId="365349271" sldId="279"/>
            <ac:spMk id="9" creationId="{FEE64AFD-8695-4083-9D7F-41E834460094}"/>
          </ac:spMkLst>
        </pc:spChg>
        <pc:spChg chg="add mod">
          <ac:chgData name="René Heimsch" userId="b159dc48-5a1d-4b95-ad78-ab48b70ce949" providerId="ADAL" clId="{3EEB14D9-75E9-431F-8075-04BE366D7279}" dt="2021-10-22T13:19:19.009" v="74" actId="1076"/>
          <ac:spMkLst>
            <pc:docMk/>
            <pc:sldMk cId="365349271" sldId="279"/>
            <ac:spMk id="10" creationId="{9AC5C74E-3B4B-4E7E-8CA7-567E25B4225B}"/>
          </ac:spMkLst>
        </pc:spChg>
        <pc:spChg chg="add mod">
          <ac:chgData name="René Heimsch" userId="b159dc48-5a1d-4b95-ad78-ab48b70ce949" providerId="ADAL" clId="{3EEB14D9-75E9-431F-8075-04BE366D7279}" dt="2021-10-22T13:19:19.009" v="74" actId="1076"/>
          <ac:spMkLst>
            <pc:docMk/>
            <pc:sldMk cId="365349271" sldId="279"/>
            <ac:spMk id="11" creationId="{9EBD0578-2281-4D39-8D72-296A7607E0A2}"/>
          </ac:spMkLst>
        </pc:spChg>
        <pc:spChg chg="add mod">
          <ac:chgData name="René Heimsch" userId="b159dc48-5a1d-4b95-ad78-ab48b70ce949" providerId="ADAL" clId="{3EEB14D9-75E9-431F-8075-04BE366D7279}" dt="2021-10-22T13:19:19.009" v="74" actId="1076"/>
          <ac:spMkLst>
            <pc:docMk/>
            <pc:sldMk cId="365349271" sldId="279"/>
            <ac:spMk id="12" creationId="{89F70E6D-3986-45D6-A210-AEDF24F201F8}"/>
          </ac:spMkLst>
        </pc:spChg>
        <pc:spChg chg="add mod">
          <ac:chgData name="René Heimsch" userId="b159dc48-5a1d-4b95-ad78-ab48b70ce949" providerId="ADAL" clId="{3EEB14D9-75E9-431F-8075-04BE366D7279}" dt="2021-10-22T13:19:19.009" v="74" actId="1076"/>
          <ac:spMkLst>
            <pc:docMk/>
            <pc:sldMk cId="365349271" sldId="279"/>
            <ac:spMk id="13" creationId="{55D66722-121B-4A54-8E83-8CD03E183383}"/>
          </ac:spMkLst>
        </pc:spChg>
        <pc:spChg chg="add mod">
          <ac:chgData name="René Heimsch" userId="b159dc48-5a1d-4b95-ad78-ab48b70ce949" providerId="ADAL" clId="{3EEB14D9-75E9-431F-8075-04BE366D7279}" dt="2021-10-22T13:19:19.009" v="74" actId="1076"/>
          <ac:spMkLst>
            <pc:docMk/>
            <pc:sldMk cId="365349271" sldId="279"/>
            <ac:spMk id="14" creationId="{1B8749A6-DA0E-438C-81EE-F580BD1B5E3D}"/>
          </ac:spMkLst>
        </pc:spChg>
        <pc:spChg chg="add mod">
          <ac:chgData name="René Heimsch" userId="b159dc48-5a1d-4b95-ad78-ab48b70ce949" providerId="ADAL" clId="{3EEB14D9-75E9-431F-8075-04BE366D7279}" dt="2021-10-22T13:19:19.009" v="74" actId="1076"/>
          <ac:spMkLst>
            <pc:docMk/>
            <pc:sldMk cId="365349271" sldId="279"/>
            <ac:spMk id="15" creationId="{48DE0415-A495-44F1-8065-5D38CE166ADA}"/>
          </ac:spMkLst>
        </pc:spChg>
        <pc:spChg chg="add del mod">
          <ac:chgData name="René Heimsch" userId="b159dc48-5a1d-4b95-ad78-ab48b70ce949" providerId="ADAL" clId="{3EEB14D9-75E9-431F-8075-04BE366D7279}" dt="2021-10-22T13:20:12.961" v="78" actId="478"/>
          <ac:spMkLst>
            <pc:docMk/>
            <pc:sldMk cId="365349271" sldId="279"/>
            <ac:spMk id="16" creationId="{78B381E7-F9C2-4BB1-9EAF-BCFB0484C90C}"/>
          </ac:spMkLst>
        </pc:spChg>
        <pc:spChg chg="add mod">
          <ac:chgData name="René Heimsch" userId="b159dc48-5a1d-4b95-ad78-ab48b70ce949" providerId="ADAL" clId="{3EEB14D9-75E9-431F-8075-04BE366D7279}" dt="2021-10-22T13:20:47.930" v="80" actId="1076"/>
          <ac:spMkLst>
            <pc:docMk/>
            <pc:sldMk cId="365349271" sldId="279"/>
            <ac:spMk id="17" creationId="{C342E971-067C-423A-B551-57E1D014EBD5}"/>
          </ac:spMkLst>
        </pc:spChg>
        <pc:spChg chg="add mod">
          <ac:chgData name="René Heimsch" userId="b159dc48-5a1d-4b95-ad78-ab48b70ce949" providerId="ADAL" clId="{3EEB14D9-75E9-431F-8075-04BE366D7279}" dt="2021-10-22T13:23:22.284" v="104" actId="1076"/>
          <ac:spMkLst>
            <pc:docMk/>
            <pc:sldMk cId="365349271" sldId="279"/>
            <ac:spMk id="18" creationId="{5D740DA5-732E-4BF8-B59D-ACDEA9E88020}"/>
          </ac:spMkLst>
        </pc:spChg>
        <pc:spChg chg="add mod">
          <ac:chgData name="René Heimsch" userId="b159dc48-5a1d-4b95-ad78-ab48b70ce949" providerId="ADAL" clId="{3EEB14D9-75E9-431F-8075-04BE366D7279}" dt="2021-10-22T13:23:35.932" v="115" actId="20577"/>
          <ac:spMkLst>
            <pc:docMk/>
            <pc:sldMk cId="365349271" sldId="279"/>
            <ac:spMk id="19" creationId="{828B3628-3D07-4259-ABAB-5F0B4DA5972F}"/>
          </ac:spMkLst>
        </pc:spChg>
      </pc:sldChg>
      <pc:sldChg chg="addSp delSp modSp mod modClrScheme chgLayout">
        <pc:chgData name="René Heimsch" userId="b159dc48-5a1d-4b95-ad78-ab48b70ce949" providerId="ADAL" clId="{3EEB14D9-75E9-431F-8075-04BE366D7279}" dt="2021-10-26T18:01:14.902" v="1086" actId="20577"/>
        <pc:sldMkLst>
          <pc:docMk/>
          <pc:sldMk cId="4176785255" sldId="283"/>
        </pc:sldMkLst>
        <pc:spChg chg="mod ord">
          <ac:chgData name="René Heimsch" userId="b159dc48-5a1d-4b95-ad78-ab48b70ce949" providerId="ADAL" clId="{3EEB14D9-75E9-431F-8075-04BE366D7279}" dt="2021-10-26T17:21:05.998" v="315" actId="20577"/>
          <ac:spMkLst>
            <pc:docMk/>
            <pc:sldMk cId="4176785255" sldId="283"/>
            <ac:spMk id="2" creationId="{FAFC2504-52B6-40A8-A9D3-A9CFE2B660C1}"/>
          </ac:spMkLst>
        </pc:spChg>
        <pc:spChg chg="add del mod ord">
          <ac:chgData name="René Heimsch" userId="b159dc48-5a1d-4b95-ad78-ab48b70ce949" providerId="ADAL" clId="{3EEB14D9-75E9-431F-8075-04BE366D7279}" dt="2021-10-26T17:19:35.135" v="285" actId="700"/>
          <ac:spMkLst>
            <pc:docMk/>
            <pc:sldMk cId="4176785255" sldId="283"/>
            <ac:spMk id="3" creationId="{D1D2BFC5-5BB1-4389-9041-E1CE11A1E90F}"/>
          </ac:spMkLst>
        </pc:spChg>
        <pc:spChg chg="add del mod ord">
          <ac:chgData name="René Heimsch" userId="b159dc48-5a1d-4b95-ad78-ab48b70ce949" providerId="ADAL" clId="{3EEB14D9-75E9-431F-8075-04BE366D7279}" dt="2021-10-26T17:19:35.135" v="285" actId="700"/>
          <ac:spMkLst>
            <pc:docMk/>
            <pc:sldMk cId="4176785255" sldId="283"/>
            <ac:spMk id="6" creationId="{DEF99869-CF2A-4958-A98D-72F140C7276A}"/>
          </ac:spMkLst>
        </pc:spChg>
        <pc:spChg chg="add del mod ord">
          <ac:chgData name="René Heimsch" userId="b159dc48-5a1d-4b95-ad78-ab48b70ce949" providerId="ADAL" clId="{3EEB14D9-75E9-431F-8075-04BE366D7279}" dt="2021-10-26T17:19:35.135" v="285" actId="700"/>
          <ac:spMkLst>
            <pc:docMk/>
            <pc:sldMk cId="4176785255" sldId="283"/>
            <ac:spMk id="9" creationId="{750F42A2-C482-4C28-88FA-6D2C67985B73}"/>
          </ac:spMkLst>
        </pc:spChg>
        <pc:spChg chg="add del mod ord">
          <ac:chgData name="René Heimsch" userId="b159dc48-5a1d-4b95-ad78-ab48b70ce949" providerId="ADAL" clId="{3EEB14D9-75E9-431F-8075-04BE366D7279}" dt="2021-10-26T17:19:26.495" v="278" actId="700"/>
          <ac:spMkLst>
            <pc:docMk/>
            <pc:sldMk cId="4176785255" sldId="283"/>
            <ac:spMk id="10" creationId="{89AB8820-DBF6-4718-B5D8-A9E60E31BC0A}"/>
          </ac:spMkLst>
        </pc:spChg>
        <pc:spChg chg="add mod">
          <ac:chgData name="René Heimsch" userId="b159dc48-5a1d-4b95-ad78-ab48b70ce949" providerId="ADAL" clId="{3EEB14D9-75E9-431F-8075-04BE366D7279}" dt="2021-10-26T18:01:14.902" v="1086" actId="20577"/>
          <ac:spMkLst>
            <pc:docMk/>
            <pc:sldMk cId="4176785255" sldId="283"/>
            <ac:spMk id="11" creationId="{14BA5C7F-4A8E-42E1-B7BE-5147C1F26215}"/>
          </ac:spMkLst>
        </pc:spChg>
      </pc:sldChg>
      <pc:sldChg chg="addSp delSp modSp mod">
        <pc:chgData name="René Heimsch" userId="b159dc48-5a1d-4b95-ad78-ab48b70ce949" providerId="ADAL" clId="{3EEB14D9-75E9-431F-8075-04BE366D7279}" dt="2021-10-26T18:01:30.555" v="1087"/>
        <pc:sldMkLst>
          <pc:docMk/>
          <pc:sldMk cId="1935134183" sldId="284"/>
        </pc:sldMkLst>
        <pc:spChg chg="del">
          <ac:chgData name="René Heimsch" userId="b159dc48-5a1d-4b95-ad78-ab48b70ce949" providerId="ADAL" clId="{3EEB14D9-75E9-431F-8075-04BE366D7279}" dt="2021-10-26T17:22:06.203" v="318" actId="478"/>
          <ac:spMkLst>
            <pc:docMk/>
            <pc:sldMk cId="1935134183" sldId="284"/>
            <ac:spMk id="2" creationId="{FAFC2504-52B6-40A8-A9D3-A9CFE2B660C1}"/>
          </ac:spMkLst>
        </pc:spChg>
        <pc:spChg chg="add del mod">
          <ac:chgData name="René Heimsch" userId="b159dc48-5a1d-4b95-ad78-ab48b70ce949" providerId="ADAL" clId="{3EEB14D9-75E9-431F-8075-04BE366D7279}" dt="2021-10-26T17:22:17.035" v="319" actId="478"/>
          <ac:spMkLst>
            <pc:docMk/>
            <pc:sldMk cId="1935134183" sldId="284"/>
            <ac:spMk id="5" creationId="{24E87930-BDC2-41A2-AD82-0D69488BFA62}"/>
          </ac:spMkLst>
        </pc:spChg>
        <pc:spChg chg="mod">
          <ac:chgData name="René Heimsch" userId="b159dc48-5a1d-4b95-ad78-ab48b70ce949" providerId="ADAL" clId="{3EEB14D9-75E9-431F-8075-04BE366D7279}" dt="2021-10-26T17:23:19.978" v="344" actId="1076"/>
          <ac:spMkLst>
            <pc:docMk/>
            <pc:sldMk cId="1935134183" sldId="284"/>
            <ac:spMk id="7" creationId="{026673C6-A359-425E-8627-510F0118B404}"/>
          </ac:spMkLst>
        </pc:spChg>
        <pc:spChg chg="add mod">
          <ac:chgData name="René Heimsch" userId="b159dc48-5a1d-4b95-ad78-ab48b70ce949" providerId="ADAL" clId="{3EEB14D9-75E9-431F-8075-04BE366D7279}" dt="2021-10-26T17:22:55.818" v="343" actId="20577"/>
          <ac:spMkLst>
            <pc:docMk/>
            <pc:sldMk cId="1935134183" sldId="284"/>
            <ac:spMk id="8" creationId="{52CEF152-769E-4C6B-AD91-BFDB82ACC521}"/>
          </ac:spMkLst>
        </pc:spChg>
        <pc:spChg chg="add mod">
          <ac:chgData name="René Heimsch" userId="b159dc48-5a1d-4b95-ad78-ab48b70ce949" providerId="ADAL" clId="{3EEB14D9-75E9-431F-8075-04BE366D7279}" dt="2021-10-26T18:01:30.555" v="1087"/>
          <ac:spMkLst>
            <pc:docMk/>
            <pc:sldMk cId="1935134183" sldId="284"/>
            <ac:spMk id="9" creationId="{28075654-EE56-48F8-8D5C-B8416865167E}"/>
          </ac:spMkLst>
        </pc:spChg>
        <pc:picChg chg="mod">
          <ac:chgData name="René Heimsch" userId="b159dc48-5a1d-4b95-ad78-ab48b70ce949" providerId="ADAL" clId="{3EEB14D9-75E9-431F-8075-04BE366D7279}" dt="2021-10-26T17:23:37.302" v="345" actId="1076"/>
          <ac:picMkLst>
            <pc:docMk/>
            <pc:sldMk cId="1935134183" sldId="284"/>
            <ac:picMk id="3" creationId="{A403DE9A-9611-469D-9726-1BF01FF38BD8}"/>
          </ac:picMkLst>
        </pc:picChg>
      </pc:sldChg>
      <pc:sldChg chg="addSp delSp modSp mod">
        <pc:chgData name="René Heimsch" userId="b159dc48-5a1d-4b95-ad78-ab48b70ce949" providerId="ADAL" clId="{3EEB14D9-75E9-431F-8075-04BE366D7279}" dt="2021-10-26T18:01:38.142" v="1088"/>
        <pc:sldMkLst>
          <pc:docMk/>
          <pc:sldMk cId="3554511489" sldId="285"/>
        </pc:sldMkLst>
        <pc:spChg chg="del">
          <ac:chgData name="René Heimsch" userId="b159dc48-5a1d-4b95-ad78-ab48b70ce949" providerId="ADAL" clId="{3EEB14D9-75E9-431F-8075-04BE366D7279}" dt="2021-10-26T17:24:12.054" v="346" actId="478"/>
          <ac:spMkLst>
            <pc:docMk/>
            <pc:sldMk cId="3554511489" sldId="285"/>
            <ac:spMk id="2" creationId="{FAFC2504-52B6-40A8-A9D3-A9CFE2B660C1}"/>
          </ac:spMkLst>
        </pc:spChg>
        <pc:spChg chg="add del mod">
          <ac:chgData name="René Heimsch" userId="b159dc48-5a1d-4b95-ad78-ab48b70ce949" providerId="ADAL" clId="{3EEB14D9-75E9-431F-8075-04BE366D7279}" dt="2021-10-26T17:24:15.824" v="347" actId="478"/>
          <ac:spMkLst>
            <pc:docMk/>
            <pc:sldMk cId="3554511489" sldId="285"/>
            <ac:spMk id="5" creationId="{456EEC32-88FE-43F7-9949-87DC07C3C66B}"/>
          </ac:spMkLst>
        </pc:spChg>
        <pc:spChg chg="add del mod">
          <ac:chgData name="René Heimsch" userId="b159dc48-5a1d-4b95-ad78-ab48b70ce949" providerId="ADAL" clId="{3EEB14D9-75E9-431F-8075-04BE366D7279}" dt="2021-10-22T13:17:58.987" v="59" actId="478"/>
          <ac:spMkLst>
            <pc:docMk/>
            <pc:sldMk cId="3554511489" sldId="285"/>
            <ac:spMk id="5" creationId="{95F737A4-F474-4B3C-8360-33D7BACF30CA}"/>
          </ac:spMkLst>
        </pc:spChg>
        <pc:spChg chg="add mod">
          <ac:chgData name="René Heimsch" userId="b159dc48-5a1d-4b95-ad78-ab48b70ce949" providerId="ADAL" clId="{3EEB14D9-75E9-431F-8075-04BE366D7279}" dt="2021-10-26T17:24:31.681" v="359" actId="20577"/>
          <ac:spMkLst>
            <pc:docMk/>
            <pc:sldMk cId="3554511489" sldId="285"/>
            <ac:spMk id="8" creationId="{048C7E48-34B2-4734-9BAD-0062B18A83C4}"/>
          </ac:spMkLst>
        </pc:spChg>
        <pc:spChg chg="add mod">
          <ac:chgData name="René Heimsch" userId="b159dc48-5a1d-4b95-ad78-ab48b70ce949" providerId="ADAL" clId="{3EEB14D9-75E9-431F-8075-04BE366D7279}" dt="2021-10-26T18:01:38.142" v="1088"/>
          <ac:spMkLst>
            <pc:docMk/>
            <pc:sldMk cId="3554511489" sldId="285"/>
            <ac:spMk id="9" creationId="{4FF790D5-F9F7-43C6-A927-9A29B58850D6}"/>
          </ac:spMkLst>
        </pc:spChg>
      </pc:sldChg>
      <pc:sldChg chg="add del ord">
        <pc:chgData name="René Heimsch" userId="b159dc48-5a1d-4b95-ad78-ab48b70ce949" providerId="ADAL" clId="{3EEB14D9-75E9-431F-8075-04BE366D7279}" dt="2021-10-26T16:54:20.382" v="166" actId="2696"/>
        <pc:sldMkLst>
          <pc:docMk/>
          <pc:sldMk cId="3612535810" sldId="286"/>
        </pc:sldMkLst>
      </pc:sldChg>
      <pc:sldChg chg="addSp delSp modSp add mod ord modClrScheme chgLayout">
        <pc:chgData name="René Heimsch" userId="b159dc48-5a1d-4b95-ad78-ab48b70ce949" providerId="ADAL" clId="{3EEB14D9-75E9-431F-8075-04BE366D7279}" dt="2021-10-26T16:58:59.591" v="169" actId="478"/>
        <pc:sldMkLst>
          <pc:docMk/>
          <pc:sldMk cId="1364661941" sldId="287"/>
        </pc:sldMkLst>
        <pc:spChg chg="add del mod ord">
          <ac:chgData name="René Heimsch" userId="b159dc48-5a1d-4b95-ad78-ab48b70ce949" providerId="ADAL" clId="{3EEB14D9-75E9-431F-8075-04BE366D7279}" dt="2021-10-26T16:58:59.591" v="169" actId="478"/>
          <ac:spMkLst>
            <pc:docMk/>
            <pc:sldMk cId="1364661941" sldId="287"/>
            <ac:spMk id="16" creationId="{976D04DE-C5F4-45A9-BF7E-7265BC425036}"/>
          </ac:spMkLst>
        </pc:spChg>
      </pc:sldChg>
      <pc:sldChg chg="addSp delSp modSp add mod modClrScheme chgLayout">
        <pc:chgData name="René Heimsch" userId="b159dc48-5a1d-4b95-ad78-ab48b70ce949" providerId="ADAL" clId="{3EEB14D9-75E9-431F-8075-04BE366D7279}" dt="2021-10-26T17:00:21.945" v="173" actId="478"/>
        <pc:sldMkLst>
          <pc:docMk/>
          <pc:sldMk cId="2323579182" sldId="288"/>
        </pc:sldMkLst>
        <pc:spChg chg="add del mod ord">
          <ac:chgData name="René Heimsch" userId="b159dc48-5a1d-4b95-ad78-ab48b70ce949" providerId="ADAL" clId="{3EEB14D9-75E9-431F-8075-04BE366D7279}" dt="2021-10-26T17:00:21.945" v="173" actId="478"/>
          <ac:spMkLst>
            <pc:docMk/>
            <pc:sldMk cId="2323579182" sldId="288"/>
            <ac:spMk id="16" creationId="{1AD08750-965E-4D5A-9304-0ED803401E71}"/>
          </ac:spMkLst>
        </pc:spChg>
      </pc:sldChg>
      <pc:sldChg chg="addSp delSp modSp add mod modClrScheme chgLayout">
        <pc:chgData name="René Heimsch" userId="b159dc48-5a1d-4b95-ad78-ab48b70ce949" providerId="ADAL" clId="{3EEB14D9-75E9-431F-8075-04BE366D7279}" dt="2021-10-26T16:59:43.004" v="171" actId="478"/>
        <pc:sldMkLst>
          <pc:docMk/>
          <pc:sldMk cId="2582154053" sldId="289"/>
        </pc:sldMkLst>
        <pc:spChg chg="add del mod ord">
          <ac:chgData name="René Heimsch" userId="b159dc48-5a1d-4b95-ad78-ab48b70ce949" providerId="ADAL" clId="{3EEB14D9-75E9-431F-8075-04BE366D7279}" dt="2021-10-26T16:59:43.004" v="171" actId="478"/>
          <ac:spMkLst>
            <pc:docMk/>
            <pc:sldMk cId="2582154053" sldId="289"/>
            <ac:spMk id="16" creationId="{1BF24245-5D41-407A-BAD4-F839A4ECF7C3}"/>
          </ac:spMkLst>
        </pc:spChg>
      </pc:sldChg>
      <pc:sldChg chg="addSp delSp modSp add mod modClrScheme chgLayout">
        <pc:chgData name="René Heimsch" userId="b159dc48-5a1d-4b95-ad78-ab48b70ce949" providerId="ADAL" clId="{3EEB14D9-75E9-431F-8075-04BE366D7279}" dt="2021-10-26T17:00:34.819" v="175" actId="478"/>
        <pc:sldMkLst>
          <pc:docMk/>
          <pc:sldMk cId="1566068932" sldId="290"/>
        </pc:sldMkLst>
        <pc:spChg chg="add del mod ord">
          <ac:chgData name="René Heimsch" userId="b159dc48-5a1d-4b95-ad78-ab48b70ce949" providerId="ADAL" clId="{3EEB14D9-75E9-431F-8075-04BE366D7279}" dt="2021-10-26T17:00:34.819" v="175" actId="478"/>
          <ac:spMkLst>
            <pc:docMk/>
            <pc:sldMk cId="1566068932" sldId="290"/>
            <ac:spMk id="16" creationId="{F49DC3EC-CED2-4C1C-8D38-B56DCDE91FB6}"/>
          </ac:spMkLst>
        </pc:spChg>
      </pc:sldChg>
      <pc:sldChg chg="addSp delSp modSp add mod modClrScheme chgLayout">
        <pc:chgData name="René Heimsch" userId="b159dc48-5a1d-4b95-ad78-ab48b70ce949" providerId="ADAL" clId="{3EEB14D9-75E9-431F-8075-04BE366D7279}" dt="2021-10-26T17:00:49.099" v="177" actId="478"/>
        <pc:sldMkLst>
          <pc:docMk/>
          <pc:sldMk cId="2637670676" sldId="291"/>
        </pc:sldMkLst>
        <pc:spChg chg="add del mod ord">
          <ac:chgData name="René Heimsch" userId="b159dc48-5a1d-4b95-ad78-ab48b70ce949" providerId="ADAL" clId="{3EEB14D9-75E9-431F-8075-04BE366D7279}" dt="2021-10-26T17:00:49.099" v="177" actId="478"/>
          <ac:spMkLst>
            <pc:docMk/>
            <pc:sldMk cId="2637670676" sldId="291"/>
            <ac:spMk id="16" creationId="{F69707BE-B031-4DF1-BD01-2FC7F3E92DF1}"/>
          </ac:spMkLst>
        </pc:spChg>
      </pc:sldChg>
      <pc:sldChg chg="addSp delSp modSp mod">
        <pc:chgData name="René Heimsch" userId="b159dc48-5a1d-4b95-ad78-ab48b70ce949" providerId="ADAL" clId="{3EEB14D9-75E9-431F-8075-04BE366D7279}" dt="2021-10-26T18:00:09.962" v="1060"/>
        <pc:sldMkLst>
          <pc:docMk/>
          <pc:sldMk cId="3881134377" sldId="292"/>
        </pc:sldMkLst>
        <pc:spChg chg="del">
          <ac:chgData name="René Heimsch" userId="b159dc48-5a1d-4b95-ad78-ab48b70ce949" providerId="ADAL" clId="{3EEB14D9-75E9-431F-8075-04BE366D7279}" dt="2021-10-26T17:25:10.623" v="362" actId="478"/>
          <ac:spMkLst>
            <pc:docMk/>
            <pc:sldMk cId="3881134377" sldId="292"/>
            <ac:spMk id="2" creationId="{FAFC2504-52B6-40A8-A9D3-A9CFE2B660C1}"/>
          </ac:spMkLst>
        </pc:spChg>
        <pc:spChg chg="add del mod">
          <ac:chgData name="René Heimsch" userId="b159dc48-5a1d-4b95-ad78-ab48b70ce949" providerId="ADAL" clId="{3EEB14D9-75E9-431F-8075-04BE366D7279}" dt="2021-10-26T17:25:11.593" v="363" actId="478"/>
          <ac:spMkLst>
            <pc:docMk/>
            <pc:sldMk cId="3881134377" sldId="292"/>
            <ac:spMk id="6" creationId="{682012F6-2A40-4908-9BE2-60164279EFCB}"/>
          </ac:spMkLst>
        </pc:spChg>
        <pc:spChg chg="add mod">
          <ac:chgData name="René Heimsch" userId="b159dc48-5a1d-4b95-ad78-ab48b70ce949" providerId="ADAL" clId="{3EEB14D9-75E9-431F-8075-04BE366D7279}" dt="2021-10-26T17:25:29.065" v="407" actId="20577"/>
          <ac:spMkLst>
            <pc:docMk/>
            <pc:sldMk cId="3881134377" sldId="292"/>
            <ac:spMk id="9" creationId="{C1E957E6-A07E-4344-B8B5-8D6718D6EA7B}"/>
          </ac:spMkLst>
        </pc:spChg>
        <pc:spChg chg="add mod">
          <ac:chgData name="René Heimsch" userId="b159dc48-5a1d-4b95-ad78-ab48b70ce949" providerId="ADAL" clId="{3EEB14D9-75E9-431F-8075-04BE366D7279}" dt="2021-10-26T18:00:09.962" v="1060"/>
          <ac:spMkLst>
            <pc:docMk/>
            <pc:sldMk cId="3881134377" sldId="292"/>
            <ac:spMk id="10" creationId="{946449D3-79AA-42A0-959B-8ECF17453799}"/>
          </ac:spMkLst>
        </pc:spChg>
      </pc:sldChg>
      <pc:sldChg chg="addSp delSp modSp mod">
        <pc:chgData name="René Heimsch" userId="b159dc48-5a1d-4b95-ad78-ab48b70ce949" providerId="ADAL" clId="{3EEB14D9-75E9-431F-8075-04BE366D7279}" dt="2021-10-26T18:00:14.556" v="1061"/>
        <pc:sldMkLst>
          <pc:docMk/>
          <pc:sldMk cId="2281365719" sldId="293"/>
        </pc:sldMkLst>
        <pc:spChg chg="del">
          <ac:chgData name="René Heimsch" userId="b159dc48-5a1d-4b95-ad78-ab48b70ce949" providerId="ADAL" clId="{3EEB14D9-75E9-431F-8075-04BE366D7279}" dt="2021-10-26T17:26:14.654" v="410" actId="478"/>
          <ac:spMkLst>
            <pc:docMk/>
            <pc:sldMk cId="2281365719" sldId="293"/>
            <ac:spMk id="2" creationId="{FAFC2504-52B6-40A8-A9D3-A9CFE2B660C1}"/>
          </ac:spMkLst>
        </pc:spChg>
        <pc:spChg chg="add del mod">
          <ac:chgData name="René Heimsch" userId="b159dc48-5a1d-4b95-ad78-ab48b70ce949" providerId="ADAL" clId="{3EEB14D9-75E9-431F-8075-04BE366D7279}" dt="2021-10-26T17:26:25.186" v="411" actId="478"/>
          <ac:spMkLst>
            <pc:docMk/>
            <pc:sldMk cId="2281365719" sldId="293"/>
            <ac:spMk id="5" creationId="{39D1F202-220E-456D-B379-A1D27D65A74C}"/>
          </ac:spMkLst>
        </pc:spChg>
        <pc:spChg chg="add mod">
          <ac:chgData name="René Heimsch" userId="b159dc48-5a1d-4b95-ad78-ab48b70ce949" providerId="ADAL" clId="{3EEB14D9-75E9-431F-8075-04BE366D7279}" dt="2021-10-26T17:34:57.798" v="603" actId="6549"/>
          <ac:spMkLst>
            <pc:docMk/>
            <pc:sldMk cId="2281365719" sldId="293"/>
            <ac:spMk id="8" creationId="{DEF17A75-0DA6-4429-8FF4-0A6724990106}"/>
          </ac:spMkLst>
        </pc:spChg>
        <pc:spChg chg="add mod">
          <ac:chgData name="René Heimsch" userId="b159dc48-5a1d-4b95-ad78-ab48b70ce949" providerId="ADAL" clId="{3EEB14D9-75E9-431F-8075-04BE366D7279}" dt="2021-10-26T18:00:14.556" v="1061"/>
          <ac:spMkLst>
            <pc:docMk/>
            <pc:sldMk cId="2281365719" sldId="293"/>
            <ac:spMk id="9" creationId="{BB1726B1-AD98-4492-BE99-AA640440A6A5}"/>
          </ac:spMkLst>
        </pc:spChg>
      </pc:sldChg>
      <pc:sldChg chg="addSp delSp modSp mod">
        <pc:chgData name="René Heimsch" userId="b159dc48-5a1d-4b95-ad78-ab48b70ce949" providerId="ADAL" clId="{3EEB14D9-75E9-431F-8075-04BE366D7279}" dt="2021-10-26T18:00:18.603" v="1062"/>
        <pc:sldMkLst>
          <pc:docMk/>
          <pc:sldMk cId="2477938416" sldId="294"/>
        </pc:sldMkLst>
        <pc:spChg chg="del">
          <ac:chgData name="René Heimsch" userId="b159dc48-5a1d-4b95-ad78-ab48b70ce949" providerId="ADAL" clId="{3EEB14D9-75E9-431F-8075-04BE366D7279}" dt="2021-10-26T17:28:20.492" v="463" actId="478"/>
          <ac:spMkLst>
            <pc:docMk/>
            <pc:sldMk cId="2477938416" sldId="294"/>
            <ac:spMk id="2" creationId="{FAFC2504-52B6-40A8-A9D3-A9CFE2B660C1}"/>
          </ac:spMkLst>
        </pc:spChg>
        <pc:spChg chg="add del mod">
          <ac:chgData name="René Heimsch" userId="b159dc48-5a1d-4b95-ad78-ab48b70ce949" providerId="ADAL" clId="{3EEB14D9-75E9-431F-8075-04BE366D7279}" dt="2021-10-26T17:28:23.865" v="464" actId="478"/>
          <ac:spMkLst>
            <pc:docMk/>
            <pc:sldMk cId="2477938416" sldId="294"/>
            <ac:spMk id="5" creationId="{BB38EC42-11D5-4AC7-A62E-0F9B9085D124}"/>
          </ac:spMkLst>
        </pc:spChg>
        <pc:spChg chg="add mod">
          <ac:chgData name="René Heimsch" userId="b159dc48-5a1d-4b95-ad78-ab48b70ce949" providerId="ADAL" clId="{3EEB14D9-75E9-431F-8075-04BE366D7279}" dt="2021-10-26T17:29:07.769" v="502" actId="20577"/>
          <ac:spMkLst>
            <pc:docMk/>
            <pc:sldMk cId="2477938416" sldId="294"/>
            <ac:spMk id="8" creationId="{3AF4F788-1847-4083-A7BA-88560B19ABAE}"/>
          </ac:spMkLst>
        </pc:spChg>
        <pc:spChg chg="add mod">
          <ac:chgData name="René Heimsch" userId="b159dc48-5a1d-4b95-ad78-ab48b70ce949" providerId="ADAL" clId="{3EEB14D9-75E9-431F-8075-04BE366D7279}" dt="2021-10-26T18:00:18.603" v="1062"/>
          <ac:spMkLst>
            <pc:docMk/>
            <pc:sldMk cId="2477938416" sldId="294"/>
            <ac:spMk id="9" creationId="{382F10BE-2D1F-438F-B73A-F0D82D44B4ED}"/>
          </ac:spMkLst>
        </pc:spChg>
      </pc:sldChg>
      <pc:sldChg chg="addSp delSp modSp mod">
        <pc:chgData name="René Heimsch" userId="b159dc48-5a1d-4b95-ad78-ab48b70ce949" providerId="ADAL" clId="{3EEB14D9-75E9-431F-8075-04BE366D7279}" dt="2021-10-26T18:00:22.581" v="1063"/>
        <pc:sldMkLst>
          <pc:docMk/>
          <pc:sldMk cId="3550938933" sldId="295"/>
        </pc:sldMkLst>
        <pc:spChg chg="del">
          <ac:chgData name="René Heimsch" userId="b159dc48-5a1d-4b95-ad78-ab48b70ce949" providerId="ADAL" clId="{3EEB14D9-75E9-431F-8075-04BE366D7279}" dt="2021-10-26T17:30:07.157" v="505" actId="478"/>
          <ac:spMkLst>
            <pc:docMk/>
            <pc:sldMk cId="3550938933" sldId="295"/>
            <ac:spMk id="2" creationId="{FAFC2504-52B6-40A8-A9D3-A9CFE2B660C1}"/>
          </ac:spMkLst>
        </pc:spChg>
        <pc:spChg chg="add del mod">
          <ac:chgData name="René Heimsch" userId="b159dc48-5a1d-4b95-ad78-ab48b70ce949" providerId="ADAL" clId="{3EEB14D9-75E9-431F-8075-04BE366D7279}" dt="2021-10-26T17:30:11.057" v="506" actId="478"/>
          <ac:spMkLst>
            <pc:docMk/>
            <pc:sldMk cId="3550938933" sldId="295"/>
            <ac:spMk id="5" creationId="{24A97A68-85C5-44CC-B36E-75DA3C422D5B}"/>
          </ac:spMkLst>
        </pc:spChg>
        <pc:spChg chg="add mod">
          <ac:chgData name="René Heimsch" userId="b159dc48-5a1d-4b95-ad78-ab48b70ce949" providerId="ADAL" clId="{3EEB14D9-75E9-431F-8075-04BE366D7279}" dt="2021-10-26T17:31:01.678" v="533" actId="20577"/>
          <ac:spMkLst>
            <pc:docMk/>
            <pc:sldMk cId="3550938933" sldId="295"/>
            <ac:spMk id="8" creationId="{46958490-8185-4806-A87E-0BBCE7AF8E27}"/>
          </ac:spMkLst>
        </pc:spChg>
        <pc:spChg chg="add mod">
          <ac:chgData name="René Heimsch" userId="b159dc48-5a1d-4b95-ad78-ab48b70ce949" providerId="ADAL" clId="{3EEB14D9-75E9-431F-8075-04BE366D7279}" dt="2021-10-26T18:00:22.581" v="1063"/>
          <ac:spMkLst>
            <pc:docMk/>
            <pc:sldMk cId="3550938933" sldId="295"/>
            <ac:spMk id="9" creationId="{BF09519B-7B38-4922-8A03-24FF804C7B36}"/>
          </ac:spMkLst>
        </pc:spChg>
      </pc:sldChg>
      <pc:sldChg chg="addSp delSp modSp mod">
        <pc:chgData name="René Heimsch" userId="b159dc48-5a1d-4b95-ad78-ab48b70ce949" providerId="ADAL" clId="{3EEB14D9-75E9-431F-8075-04BE366D7279}" dt="2021-10-26T18:00:27.814" v="1064"/>
        <pc:sldMkLst>
          <pc:docMk/>
          <pc:sldMk cId="1185547901" sldId="296"/>
        </pc:sldMkLst>
        <pc:spChg chg="del">
          <ac:chgData name="René Heimsch" userId="b159dc48-5a1d-4b95-ad78-ab48b70ce949" providerId="ADAL" clId="{3EEB14D9-75E9-431F-8075-04BE366D7279}" dt="2021-10-26T17:31:35.806" v="536" actId="478"/>
          <ac:spMkLst>
            <pc:docMk/>
            <pc:sldMk cId="1185547901" sldId="296"/>
            <ac:spMk id="2" creationId="{FAFC2504-52B6-40A8-A9D3-A9CFE2B660C1}"/>
          </ac:spMkLst>
        </pc:spChg>
        <pc:spChg chg="add del mod">
          <ac:chgData name="René Heimsch" userId="b159dc48-5a1d-4b95-ad78-ab48b70ce949" providerId="ADAL" clId="{3EEB14D9-75E9-431F-8075-04BE366D7279}" dt="2021-10-26T17:31:38.720" v="537" actId="478"/>
          <ac:spMkLst>
            <pc:docMk/>
            <pc:sldMk cId="1185547901" sldId="296"/>
            <ac:spMk id="4" creationId="{A5AE3229-6181-48A7-BCE0-641ABC0C4B85}"/>
          </ac:spMkLst>
        </pc:spChg>
        <pc:spChg chg="add mod">
          <ac:chgData name="René Heimsch" userId="b159dc48-5a1d-4b95-ad78-ab48b70ce949" providerId="ADAL" clId="{3EEB14D9-75E9-431F-8075-04BE366D7279}" dt="2021-10-26T17:32:32.084" v="540" actId="255"/>
          <ac:spMkLst>
            <pc:docMk/>
            <pc:sldMk cId="1185547901" sldId="296"/>
            <ac:spMk id="9" creationId="{E716461F-FFDA-4605-84B7-7876748C0917}"/>
          </ac:spMkLst>
        </pc:spChg>
        <pc:spChg chg="add mod">
          <ac:chgData name="René Heimsch" userId="b159dc48-5a1d-4b95-ad78-ab48b70ce949" providerId="ADAL" clId="{3EEB14D9-75E9-431F-8075-04BE366D7279}" dt="2021-10-26T18:00:27.814" v="1064"/>
          <ac:spMkLst>
            <pc:docMk/>
            <pc:sldMk cId="1185547901" sldId="296"/>
            <ac:spMk id="10" creationId="{8F9C9340-F5F4-4843-9958-3B1E2DF18FCD}"/>
          </ac:spMkLst>
        </pc:spChg>
      </pc:sldChg>
      <pc:sldChg chg="addSp delSp modSp mod">
        <pc:chgData name="René Heimsch" userId="b159dc48-5a1d-4b95-ad78-ab48b70ce949" providerId="ADAL" clId="{3EEB14D9-75E9-431F-8075-04BE366D7279}" dt="2021-10-26T18:00:32.019" v="1065"/>
        <pc:sldMkLst>
          <pc:docMk/>
          <pc:sldMk cId="1619946314" sldId="297"/>
        </pc:sldMkLst>
        <pc:spChg chg="del">
          <ac:chgData name="René Heimsch" userId="b159dc48-5a1d-4b95-ad78-ab48b70ce949" providerId="ADAL" clId="{3EEB14D9-75E9-431F-8075-04BE366D7279}" dt="2021-10-26T17:33:19.805" v="543" actId="478"/>
          <ac:spMkLst>
            <pc:docMk/>
            <pc:sldMk cId="1619946314" sldId="297"/>
            <ac:spMk id="2" creationId="{FAFC2504-52B6-40A8-A9D3-A9CFE2B660C1}"/>
          </ac:spMkLst>
        </pc:spChg>
        <pc:spChg chg="add del mod">
          <ac:chgData name="René Heimsch" userId="b159dc48-5a1d-4b95-ad78-ab48b70ce949" providerId="ADAL" clId="{3EEB14D9-75E9-431F-8075-04BE366D7279}" dt="2021-10-26T17:33:25.917" v="545" actId="478"/>
          <ac:spMkLst>
            <pc:docMk/>
            <pc:sldMk cId="1619946314" sldId="297"/>
            <ac:spMk id="5" creationId="{853861D9-B517-4F87-92BB-AC7332FE76BA}"/>
          </ac:spMkLst>
        </pc:spChg>
        <pc:spChg chg="add del mod">
          <ac:chgData name="René Heimsch" userId="b159dc48-5a1d-4b95-ad78-ab48b70ce949" providerId="ADAL" clId="{3EEB14D9-75E9-431F-8075-04BE366D7279}" dt="2021-10-26T17:33:29.104" v="546" actId="478"/>
          <ac:spMkLst>
            <pc:docMk/>
            <pc:sldMk cId="1619946314" sldId="297"/>
            <ac:spMk id="8" creationId="{897BB073-FA94-4C6A-86DF-B27EFA4E2C03}"/>
          </ac:spMkLst>
        </pc:spChg>
        <pc:spChg chg="add mod">
          <ac:chgData name="René Heimsch" userId="b159dc48-5a1d-4b95-ad78-ab48b70ce949" providerId="ADAL" clId="{3EEB14D9-75E9-431F-8075-04BE366D7279}" dt="2021-10-26T17:34:24.482" v="599" actId="14100"/>
          <ac:spMkLst>
            <pc:docMk/>
            <pc:sldMk cId="1619946314" sldId="297"/>
            <ac:spMk id="9" creationId="{3AF18891-25DF-4956-906E-F3C406C318E6}"/>
          </ac:spMkLst>
        </pc:spChg>
        <pc:spChg chg="add mod">
          <ac:chgData name="René Heimsch" userId="b159dc48-5a1d-4b95-ad78-ab48b70ce949" providerId="ADAL" clId="{3EEB14D9-75E9-431F-8075-04BE366D7279}" dt="2021-10-26T18:00:32.019" v="1065"/>
          <ac:spMkLst>
            <pc:docMk/>
            <pc:sldMk cId="1619946314" sldId="297"/>
            <ac:spMk id="10" creationId="{A43ADBE0-B525-4E74-8492-48DAD1E38D71}"/>
          </ac:spMkLst>
        </pc:spChg>
      </pc:sldChg>
      <pc:sldChg chg="new del">
        <pc:chgData name="René Heimsch" userId="b159dc48-5a1d-4b95-ad78-ab48b70ce949" providerId="ADAL" clId="{3EEB14D9-75E9-431F-8075-04BE366D7279}" dt="2021-10-26T16:47:08.442" v="127" actId="680"/>
        <pc:sldMkLst>
          <pc:docMk/>
          <pc:sldMk cId="25705916" sldId="298"/>
        </pc:sldMkLst>
      </pc:sldChg>
      <pc:sldChg chg="addSp delSp modSp new del mod">
        <pc:chgData name="René Heimsch" userId="b159dc48-5a1d-4b95-ad78-ab48b70ce949" providerId="ADAL" clId="{3EEB14D9-75E9-431F-8075-04BE366D7279}" dt="2021-10-26T16:48:04.199" v="133" actId="680"/>
        <pc:sldMkLst>
          <pc:docMk/>
          <pc:sldMk cId="269266453" sldId="298"/>
        </pc:sldMkLst>
        <pc:spChg chg="ord">
          <ac:chgData name="René Heimsch" userId="b159dc48-5a1d-4b95-ad78-ab48b70ce949" providerId="ADAL" clId="{3EEB14D9-75E9-431F-8075-04BE366D7279}" dt="2021-10-26T16:48:02.325" v="131" actId="167"/>
          <ac:spMkLst>
            <pc:docMk/>
            <pc:sldMk cId="269266453" sldId="298"/>
            <ac:spMk id="2" creationId="{022B0195-68CB-4F66-826E-BF0ED81323B9}"/>
          </ac:spMkLst>
        </pc:spChg>
        <pc:spChg chg="add del mod">
          <ac:chgData name="René Heimsch" userId="b159dc48-5a1d-4b95-ad78-ab48b70ce949" providerId="ADAL" clId="{3EEB14D9-75E9-431F-8075-04BE366D7279}" dt="2021-10-26T16:48:02.995" v="132"/>
          <ac:spMkLst>
            <pc:docMk/>
            <pc:sldMk cId="269266453" sldId="298"/>
            <ac:spMk id="3" creationId="{1F4051C6-B893-41CB-BEDA-B536EAA7921C}"/>
          </ac:spMkLst>
        </pc:spChg>
        <pc:spChg chg="add del mod">
          <ac:chgData name="René Heimsch" userId="b159dc48-5a1d-4b95-ad78-ab48b70ce949" providerId="ADAL" clId="{3EEB14D9-75E9-431F-8075-04BE366D7279}" dt="2021-10-26T16:48:02.995" v="132"/>
          <ac:spMkLst>
            <pc:docMk/>
            <pc:sldMk cId="269266453" sldId="298"/>
            <ac:spMk id="4" creationId="{4ECEC112-CB77-41A0-9D4D-ADC745AE4011}"/>
          </ac:spMkLst>
        </pc:spChg>
        <pc:spChg chg="add del mod">
          <ac:chgData name="René Heimsch" userId="b159dc48-5a1d-4b95-ad78-ab48b70ce949" providerId="ADAL" clId="{3EEB14D9-75E9-431F-8075-04BE366D7279}" dt="2021-10-26T16:48:02.995" v="132"/>
          <ac:spMkLst>
            <pc:docMk/>
            <pc:sldMk cId="269266453" sldId="298"/>
            <ac:spMk id="5" creationId="{9465ABF2-B760-4436-92BC-384BD56008E5}"/>
          </ac:spMkLst>
        </pc:spChg>
        <pc:spChg chg="add del mod">
          <ac:chgData name="René Heimsch" userId="b159dc48-5a1d-4b95-ad78-ab48b70ce949" providerId="ADAL" clId="{3EEB14D9-75E9-431F-8075-04BE366D7279}" dt="2021-10-26T16:48:02.995" v="132"/>
          <ac:spMkLst>
            <pc:docMk/>
            <pc:sldMk cId="269266453" sldId="298"/>
            <ac:spMk id="6" creationId="{89EE31C1-E52F-4AA9-9D0B-572516845BED}"/>
          </ac:spMkLst>
        </pc:spChg>
        <pc:spChg chg="add del mod">
          <ac:chgData name="René Heimsch" userId="b159dc48-5a1d-4b95-ad78-ab48b70ce949" providerId="ADAL" clId="{3EEB14D9-75E9-431F-8075-04BE366D7279}" dt="2021-10-26T16:48:02.995" v="132"/>
          <ac:spMkLst>
            <pc:docMk/>
            <pc:sldMk cId="269266453" sldId="298"/>
            <ac:spMk id="7" creationId="{1498BA6D-E89B-4989-A475-BB09A859B3CA}"/>
          </ac:spMkLst>
        </pc:spChg>
        <pc:spChg chg="add del mod">
          <ac:chgData name="René Heimsch" userId="b159dc48-5a1d-4b95-ad78-ab48b70ce949" providerId="ADAL" clId="{3EEB14D9-75E9-431F-8075-04BE366D7279}" dt="2021-10-26T16:48:02.995" v="132"/>
          <ac:spMkLst>
            <pc:docMk/>
            <pc:sldMk cId="269266453" sldId="298"/>
            <ac:spMk id="8" creationId="{AC7BC167-F34E-491B-9EF4-A04A90BE2852}"/>
          </ac:spMkLst>
        </pc:spChg>
        <pc:spChg chg="add del mod">
          <ac:chgData name="René Heimsch" userId="b159dc48-5a1d-4b95-ad78-ab48b70ce949" providerId="ADAL" clId="{3EEB14D9-75E9-431F-8075-04BE366D7279}" dt="2021-10-26T16:48:02.995" v="132"/>
          <ac:spMkLst>
            <pc:docMk/>
            <pc:sldMk cId="269266453" sldId="298"/>
            <ac:spMk id="9" creationId="{9B787DCE-3E0F-43D7-B8A0-60D41287FFBC}"/>
          </ac:spMkLst>
        </pc:spChg>
        <pc:spChg chg="add del mod">
          <ac:chgData name="René Heimsch" userId="b159dc48-5a1d-4b95-ad78-ab48b70ce949" providerId="ADAL" clId="{3EEB14D9-75E9-431F-8075-04BE366D7279}" dt="2021-10-26T16:48:02.995" v="132"/>
          <ac:spMkLst>
            <pc:docMk/>
            <pc:sldMk cId="269266453" sldId="298"/>
            <ac:spMk id="10" creationId="{FC83A5D4-3998-4C18-883D-4F8EF0025499}"/>
          </ac:spMkLst>
        </pc:spChg>
        <pc:spChg chg="add del mod">
          <ac:chgData name="René Heimsch" userId="b159dc48-5a1d-4b95-ad78-ab48b70ce949" providerId="ADAL" clId="{3EEB14D9-75E9-431F-8075-04BE366D7279}" dt="2021-10-26T16:48:02.995" v="132"/>
          <ac:spMkLst>
            <pc:docMk/>
            <pc:sldMk cId="269266453" sldId="298"/>
            <ac:spMk id="11" creationId="{F8371CD0-9071-4335-8916-D63D79C4BA48}"/>
          </ac:spMkLst>
        </pc:spChg>
        <pc:spChg chg="add del mod">
          <ac:chgData name="René Heimsch" userId="b159dc48-5a1d-4b95-ad78-ab48b70ce949" providerId="ADAL" clId="{3EEB14D9-75E9-431F-8075-04BE366D7279}" dt="2021-10-26T16:48:02.995" v="132"/>
          <ac:spMkLst>
            <pc:docMk/>
            <pc:sldMk cId="269266453" sldId="298"/>
            <ac:spMk id="12" creationId="{2EFB3224-CBB1-4E2C-B421-81CA8981193C}"/>
          </ac:spMkLst>
        </pc:spChg>
        <pc:spChg chg="add del mod">
          <ac:chgData name="René Heimsch" userId="b159dc48-5a1d-4b95-ad78-ab48b70ce949" providerId="ADAL" clId="{3EEB14D9-75E9-431F-8075-04BE366D7279}" dt="2021-10-26T16:48:02.995" v="132"/>
          <ac:spMkLst>
            <pc:docMk/>
            <pc:sldMk cId="269266453" sldId="298"/>
            <ac:spMk id="13" creationId="{5297D67A-BCDB-43AA-ADCB-A34986B7DDA2}"/>
          </ac:spMkLst>
        </pc:spChg>
        <pc:spChg chg="add del mod">
          <ac:chgData name="René Heimsch" userId="b159dc48-5a1d-4b95-ad78-ab48b70ce949" providerId="ADAL" clId="{3EEB14D9-75E9-431F-8075-04BE366D7279}" dt="2021-10-26T16:48:02.995" v="132"/>
          <ac:spMkLst>
            <pc:docMk/>
            <pc:sldMk cId="269266453" sldId="298"/>
            <ac:spMk id="14" creationId="{81A460CC-FECF-4EB3-AA01-2CF1FC08D956}"/>
          </ac:spMkLst>
        </pc:spChg>
        <pc:spChg chg="add del mod">
          <ac:chgData name="René Heimsch" userId="b159dc48-5a1d-4b95-ad78-ab48b70ce949" providerId="ADAL" clId="{3EEB14D9-75E9-431F-8075-04BE366D7279}" dt="2021-10-26T16:48:02.995" v="132"/>
          <ac:spMkLst>
            <pc:docMk/>
            <pc:sldMk cId="269266453" sldId="298"/>
            <ac:spMk id="15" creationId="{2A4C8F2D-8746-4729-808C-D2A273B25615}"/>
          </ac:spMkLst>
        </pc:spChg>
        <pc:spChg chg="add del mod">
          <ac:chgData name="René Heimsch" userId="b159dc48-5a1d-4b95-ad78-ab48b70ce949" providerId="ADAL" clId="{3EEB14D9-75E9-431F-8075-04BE366D7279}" dt="2021-10-26T16:48:02.995" v="132"/>
          <ac:spMkLst>
            <pc:docMk/>
            <pc:sldMk cId="269266453" sldId="298"/>
            <ac:spMk id="16" creationId="{88642D88-681D-4C5F-86F7-8D9A1839753B}"/>
          </ac:spMkLst>
        </pc:spChg>
      </pc:sldChg>
      <pc:sldChg chg="addSp delSp modSp new mod">
        <pc:chgData name="René Heimsch" userId="b159dc48-5a1d-4b95-ad78-ab48b70ce949" providerId="ADAL" clId="{3EEB14D9-75E9-431F-8075-04BE366D7279}" dt="2021-10-26T16:53:41.092" v="165"/>
        <pc:sldMkLst>
          <pc:docMk/>
          <pc:sldMk cId="563740425" sldId="298"/>
        </pc:sldMkLst>
        <pc:spChg chg="del">
          <ac:chgData name="René Heimsch" userId="b159dc48-5a1d-4b95-ad78-ab48b70ce949" providerId="ADAL" clId="{3EEB14D9-75E9-431F-8075-04BE366D7279}" dt="2021-10-26T16:48:34.909" v="135" actId="478"/>
          <ac:spMkLst>
            <pc:docMk/>
            <pc:sldMk cId="563740425" sldId="298"/>
            <ac:spMk id="2" creationId="{6AFB047F-E6DA-453B-8FBD-FDC4CBD5F760}"/>
          </ac:spMkLst>
        </pc:spChg>
        <pc:spChg chg="add mod">
          <ac:chgData name="René Heimsch" userId="b159dc48-5a1d-4b95-ad78-ab48b70ce949" providerId="ADAL" clId="{3EEB14D9-75E9-431F-8075-04BE366D7279}" dt="2021-10-26T16:48:50.469" v="136"/>
          <ac:spMkLst>
            <pc:docMk/>
            <pc:sldMk cId="563740425" sldId="298"/>
            <ac:spMk id="3" creationId="{A24D4590-A673-463B-AD00-237A6C6570DB}"/>
          </ac:spMkLst>
        </pc:spChg>
        <pc:spChg chg="add mod">
          <ac:chgData name="René Heimsch" userId="b159dc48-5a1d-4b95-ad78-ab48b70ce949" providerId="ADAL" clId="{3EEB14D9-75E9-431F-8075-04BE366D7279}" dt="2021-10-26T16:48:50.469" v="136"/>
          <ac:spMkLst>
            <pc:docMk/>
            <pc:sldMk cId="563740425" sldId="298"/>
            <ac:spMk id="4" creationId="{52334E61-A8B3-4EC6-BCC1-E87D4358722B}"/>
          </ac:spMkLst>
        </pc:spChg>
        <pc:spChg chg="add mod">
          <ac:chgData name="René Heimsch" userId="b159dc48-5a1d-4b95-ad78-ab48b70ce949" providerId="ADAL" clId="{3EEB14D9-75E9-431F-8075-04BE366D7279}" dt="2021-10-26T16:48:50.469" v="136"/>
          <ac:spMkLst>
            <pc:docMk/>
            <pc:sldMk cId="563740425" sldId="298"/>
            <ac:spMk id="5" creationId="{16F14A6B-948F-4D6B-8BFE-0A7A2123D72E}"/>
          </ac:spMkLst>
        </pc:spChg>
        <pc:spChg chg="add mod">
          <ac:chgData name="René Heimsch" userId="b159dc48-5a1d-4b95-ad78-ab48b70ce949" providerId="ADAL" clId="{3EEB14D9-75E9-431F-8075-04BE366D7279}" dt="2021-10-26T16:48:50.469" v="136"/>
          <ac:spMkLst>
            <pc:docMk/>
            <pc:sldMk cId="563740425" sldId="298"/>
            <ac:spMk id="6" creationId="{3620D274-2EF7-466B-8617-48D05D4710AC}"/>
          </ac:spMkLst>
        </pc:spChg>
        <pc:spChg chg="add mod">
          <ac:chgData name="René Heimsch" userId="b159dc48-5a1d-4b95-ad78-ab48b70ce949" providerId="ADAL" clId="{3EEB14D9-75E9-431F-8075-04BE366D7279}" dt="2021-10-26T16:48:50.469" v="136"/>
          <ac:spMkLst>
            <pc:docMk/>
            <pc:sldMk cId="563740425" sldId="298"/>
            <ac:spMk id="7" creationId="{C6CCB1BA-21F2-4FDB-808C-4EC9B8C1A0E6}"/>
          </ac:spMkLst>
        </pc:spChg>
        <pc:spChg chg="add mod">
          <ac:chgData name="René Heimsch" userId="b159dc48-5a1d-4b95-ad78-ab48b70ce949" providerId="ADAL" clId="{3EEB14D9-75E9-431F-8075-04BE366D7279}" dt="2021-10-26T16:48:50.469" v="136"/>
          <ac:spMkLst>
            <pc:docMk/>
            <pc:sldMk cId="563740425" sldId="298"/>
            <ac:spMk id="8" creationId="{B180E558-B9C1-41B6-800C-F88D93FDC9D1}"/>
          </ac:spMkLst>
        </pc:spChg>
        <pc:spChg chg="add mod">
          <ac:chgData name="René Heimsch" userId="b159dc48-5a1d-4b95-ad78-ab48b70ce949" providerId="ADAL" clId="{3EEB14D9-75E9-431F-8075-04BE366D7279}" dt="2021-10-26T16:48:50.469" v="136"/>
          <ac:spMkLst>
            <pc:docMk/>
            <pc:sldMk cId="563740425" sldId="298"/>
            <ac:spMk id="9" creationId="{E4D7F37B-65CD-44AD-ADDC-560AAB722F2D}"/>
          </ac:spMkLst>
        </pc:spChg>
        <pc:spChg chg="add del mod">
          <ac:chgData name="René Heimsch" userId="b159dc48-5a1d-4b95-ad78-ab48b70ce949" providerId="ADAL" clId="{3EEB14D9-75E9-431F-8075-04BE366D7279}" dt="2021-10-26T16:51:23.449" v="156" actId="478"/>
          <ac:spMkLst>
            <pc:docMk/>
            <pc:sldMk cId="563740425" sldId="298"/>
            <ac:spMk id="10" creationId="{4C5BFDE0-5A9B-446E-B982-D8220E9DE00E}"/>
          </ac:spMkLst>
        </pc:spChg>
        <pc:spChg chg="add mod">
          <ac:chgData name="René Heimsch" userId="b159dc48-5a1d-4b95-ad78-ab48b70ce949" providerId="ADAL" clId="{3EEB14D9-75E9-431F-8075-04BE366D7279}" dt="2021-10-26T16:48:50.469" v="136"/>
          <ac:spMkLst>
            <pc:docMk/>
            <pc:sldMk cId="563740425" sldId="298"/>
            <ac:spMk id="11" creationId="{D95893A2-9525-44DB-B77B-3B36B600EA5A}"/>
          </ac:spMkLst>
        </pc:spChg>
        <pc:spChg chg="add mod">
          <ac:chgData name="René Heimsch" userId="b159dc48-5a1d-4b95-ad78-ab48b70ce949" providerId="ADAL" clId="{3EEB14D9-75E9-431F-8075-04BE366D7279}" dt="2021-10-26T16:48:50.469" v="136"/>
          <ac:spMkLst>
            <pc:docMk/>
            <pc:sldMk cId="563740425" sldId="298"/>
            <ac:spMk id="12" creationId="{DFE7C3B3-43CD-4BC3-9C0A-55D10A6A0296}"/>
          </ac:spMkLst>
        </pc:spChg>
        <pc:spChg chg="add mod">
          <ac:chgData name="René Heimsch" userId="b159dc48-5a1d-4b95-ad78-ab48b70ce949" providerId="ADAL" clId="{3EEB14D9-75E9-431F-8075-04BE366D7279}" dt="2021-10-26T16:48:50.469" v="136"/>
          <ac:spMkLst>
            <pc:docMk/>
            <pc:sldMk cId="563740425" sldId="298"/>
            <ac:spMk id="13" creationId="{A2A28CD1-4EB5-4DEA-8187-C6169017E4E1}"/>
          </ac:spMkLst>
        </pc:spChg>
        <pc:spChg chg="add mod">
          <ac:chgData name="René Heimsch" userId="b159dc48-5a1d-4b95-ad78-ab48b70ce949" providerId="ADAL" clId="{3EEB14D9-75E9-431F-8075-04BE366D7279}" dt="2021-10-26T16:48:50.469" v="136"/>
          <ac:spMkLst>
            <pc:docMk/>
            <pc:sldMk cId="563740425" sldId="298"/>
            <ac:spMk id="14" creationId="{154EE89D-2959-499C-8081-89D27ED462B2}"/>
          </ac:spMkLst>
        </pc:spChg>
        <pc:spChg chg="add mod">
          <ac:chgData name="René Heimsch" userId="b159dc48-5a1d-4b95-ad78-ab48b70ce949" providerId="ADAL" clId="{3EEB14D9-75E9-431F-8075-04BE366D7279}" dt="2021-10-26T16:48:50.469" v="136"/>
          <ac:spMkLst>
            <pc:docMk/>
            <pc:sldMk cId="563740425" sldId="298"/>
            <ac:spMk id="15" creationId="{43D32CC0-35A5-4D30-AA87-4F76B31E3D2F}"/>
          </ac:spMkLst>
        </pc:spChg>
        <pc:spChg chg="add mod">
          <ac:chgData name="René Heimsch" userId="b159dc48-5a1d-4b95-ad78-ab48b70ce949" providerId="ADAL" clId="{3EEB14D9-75E9-431F-8075-04BE366D7279}" dt="2021-10-26T16:48:50.469" v="136"/>
          <ac:spMkLst>
            <pc:docMk/>
            <pc:sldMk cId="563740425" sldId="298"/>
            <ac:spMk id="16" creationId="{85CCE22F-6953-44A1-9696-DE36BD5E2168}"/>
          </ac:spMkLst>
        </pc:spChg>
        <pc:spChg chg="add mod">
          <ac:chgData name="René Heimsch" userId="b159dc48-5a1d-4b95-ad78-ab48b70ce949" providerId="ADAL" clId="{3EEB14D9-75E9-431F-8075-04BE366D7279}" dt="2021-10-26T16:51:12.915" v="155" actId="1076"/>
          <ac:spMkLst>
            <pc:docMk/>
            <pc:sldMk cId="563740425" sldId="298"/>
            <ac:spMk id="17" creationId="{92681155-8967-4789-BCB9-914110B11326}"/>
          </ac:spMkLst>
        </pc:spChg>
        <pc:spChg chg="add mod">
          <ac:chgData name="René Heimsch" userId="b159dc48-5a1d-4b95-ad78-ab48b70ce949" providerId="ADAL" clId="{3EEB14D9-75E9-431F-8075-04BE366D7279}" dt="2021-10-26T16:51:35.022" v="158" actId="1076"/>
          <ac:spMkLst>
            <pc:docMk/>
            <pc:sldMk cId="563740425" sldId="298"/>
            <ac:spMk id="18" creationId="{E83075E2-5D90-433B-BFCB-8E51CDE6B0A3}"/>
          </ac:spMkLst>
        </pc:spChg>
        <pc:spChg chg="add del mod">
          <ac:chgData name="René Heimsch" userId="b159dc48-5a1d-4b95-ad78-ab48b70ce949" providerId="ADAL" clId="{3EEB14D9-75E9-431F-8075-04BE366D7279}" dt="2021-10-26T16:52:25.985" v="162" actId="22"/>
          <ac:spMkLst>
            <pc:docMk/>
            <pc:sldMk cId="563740425" sldId="298"/>
            <ac:spMk id="20" creationId="{D8FEB0C9-45F4-48F9-B548-CF2B5D4899E4}"/>
          </ac:spMkLst>
        </pc:spChg>
        <pc:spChg chg="add del">
          <ac:chgData name="René Heimsch" userId="b159dc48-5a1d-4b95-ad78-ab48b70ce949" providerId="ADAL" clId="{3EEB14D9-75E9-431F-8075-04BE366D7279}" dt="2021-10-26T16:53:09.197" v="164" actId="22"/>
          <ac:spMkLst>
            <pc:docMk/>
            <pc:sldMk cId="563740425" sldId="298"/>
            <ac:spMk id="22" creationId="{E2E03C37-8092-4D0B-81FC-B770AD2C9AC6}"/>
          </ac:spMkLst>
        </pc:spChg>
        <pc:spChg chg="add mod">
          <ac:chgData name="René Heimsch" userId="b159dc48-5a1d-4b95-ad78-ab48b70ce949" providerId="ADAL" clId="{3EEB14D9-75E9-431F-8075-04BE366D7279}" dt="2021-10-26T16:53:41.092" v="165"/>
          <ac:spMkLst>
            <pc:docMk/>
            <pc:sldMk cId="563740425" sldId="298"/>
            <ac:spMk id="23" creationId="{AED6D36C-EF75-499E-9C05-18D3B1E883CD}"/>
          </ac:spMkLst>
        </pc:spChg>
      </pc:sldChg>
      <pc:sldChg chg="add ord">
        <pc:chgData name="René Heimsch" userId="b159dc48-5a1d-4b95-ad78-ab48b70ce949" providerId="ADAL" clId="{3EEB14D9-75E9-431F-8075-04BE366D7279}" dt="2021-10-26T16:49:26.733" v="139"/>
        <pc:sldMkLst>
          <pc:docMk/>
          <pc:sldMk cId="928422134" sldId="299"/>
        </pc:sldMkLst>
      </pc:sldChg>
      <pc:sldChg chg="modSp add mod">
        <pc:chgData name="René Heimsch" userId="b159dc48-5a1d-4b95-ad78-ab48b70ce949" providerId="ADAL" clId="{3EEB14D9-75E9-431F-8075-04BE366D7279}" dt="2021-10-26T18:00:36.372" v="1066"/>
        <pc:sldMkLst>
          <pc:docMk/>
          <pc:sldMk cId="1207158498" sldId="300"/>
        </pc:sldMkLst>
        <pc:spChg chg="mod">
          <ac:chgData name="René Heimsch" userId="b159dc48-5a1d-4b95-ad78-ab48b70ce949" providerId="ADAL" clId="{3EEB14D9-75E9-431F-8075-04BE366D7279}" dt="2021-10-26T17:44:48.672" v="998" actId="20577"/>
          <ac:spMkLst>
            <pc:docMk/>
            <pc:sldMk cId="1207158498" sldId="300"/>
            <ac:spMk id="7" creationId="{026673C6-A359-425E-8627-510F0118B404}"/>
          </ac:spMkLst>
        </pc:spChg>
        <pc:spChg chg="mod">
          <ac:chgData name="René Heimsch" userId="b159dc48-5a1d-4b95-ad78-ab48b70ce949" providerId="ADAL" clId="{3EEB14D9-75E9-431F-8075-04BE366D7279}" dt="2021-10-26T17:41:09.479" v="706" actId="20577"/>
          <ac:spMkLst>
            <pc:docMk/>
            <pc:sldMk cId="1207158498" sldId="300"/>
            <ac:spMk id="9" creationId="{3AF18891-25DF-4956-906E-F3C406C318E6}"/>
          </ac:spMkLst>
        </pc:spChg>
        <pc:spChg chg="mod">
          <ac:chgData name="René Heimsch" userId="b159dc48-5a1d-4b95-ad78-ab48b70ce949" providerId="ADAL" clId="{3EEB14D9-75E9-431F-8075-04BE366D7279}" dt="2021-10-26T18:00:36.372" v="1066"/>
          <ac:spMkLst>
            <pc:docMk/>
            <pc:sldMk cId="1207158498" sldId="300"/>
            <ac:spMk id="10" creationId="{A43ADBE0-B525-4E74-8492-48DAD1E38D71}"/>
          </ac:spMkLst>
        </pc:spChg>
      </pc:sldChg>
      <pc:sldChg chg="addSp delSp modSp new mod modClrScheme chgLayout">
        <pc:chgData name="René Heimsch" userId="b159dc48-5a1d-4b95-ad78-ab48b70ce949" providerId="ADAL" clId="{3EEB14D9-75E9-431F-8075-04BE366D7279}" dt="2021-10-26T17:51:47.535" v="1039" actId="478"/>
        <pc:sldMkLst>
          <pc:docMk/>
          <pc:sldMk cId="1980513752" sldId="301"/>
        </pc:sldMkLst>
        <pc:spChg chg="add del mod">
          <ac:chgData name="René Heimsch" userId="b159dc48-5a1d-4b95-ad78-ab48b70ce949" providerId="ADAL" clId="{3EEB14D9-75E9-431F-8075-04BE366D7279}" dt="2021-10-26T17:51:47.535" v="1039" actId="478"/>
          <ac:spMkLst>
            <pc:docMk/>
            <pc:sldMk cId="1980513752" sldId="301"/>
            <ac:spMk id="2" creationId="{B6954E8D-4C97-424F-B5E2-5B8767DEA75A}"/>
          </ac:spMkLst>
        </pc:spChg>
      </pc:sldChg>
      <pc:sldChg chg="modSp add mod ord">
        <pc:chgData name="René Heimsch" userId="b159dc48-5a1d-4b95-ad78-ab48b70ce949" providerId="ADAL" clId="{3EEB14D9-75E9-431F-8075-04BE366D7279}" dt="2021-10-26T18:11:34.653" v="1293" actId="6549"/>
        <pc:sldMkLst>
          <pc:docMk/>
          <pc:sldMk cId="3247130486" sldId="302"/>
        </pc:sldMkLst>
        <pc:spChg chg="mod">
          <ac:chgData name="René Heimsch" userId="b159dc48-5a1d-4b95-ad78-ab48b70ce949" providerId="ADAL" clId="{3EEB14D9-75E9-431F-8075-04BE366D7279}" dt="2021-10-26T18:11:34.653" v="1293" actId="6549"/>
          <ac:spMkLst>
            <pc:docMk/>
            <pc:sldMk cId="3247130486" sldId="302"/>
            <ac:spMk id="7" creationId="{026673C6-A359-425E-8627-510F0118B404}"/>
          </ac:spMkLst>
        </pc:spChg>
        <pc:spChg chg="mod">
          <ac:chgData name="René Heimsch" userId="b159dc48-5a1d-4b95-ad78-ab48b70ce949" providerId="ADAL" clId="{3EEB14D9-75E9-431F-8075-04BE366D7279}" dt="2021-10-26T18:02:45.260" v="1131" actId="20577"/>
          <ac:spMkLst>
            <pc:docMk/>
            <pc:sldMk cId="3247130486" sldId="302"/>
            <ac:spMk id="9" creationId="{3AF18891-25DF-4956-906E-F3C406C318E6}"/>
          </ac:spMkLst>
        </pc:spChg>
        <pc:spChg chg="mod">
          <ac:chgData name="René Heimsch" userId="b159dc48-5a1d-4b95-ad78-ab48b70ce949" providerId="ADAL" clId="{3EEB14D9-75E9-431F-8075-04BE366D7279}" dt="2021-10-26T18:07:21.028" v="1280" actId="20577"/>
          <ac:spMkLst>
            <pc:docMk/>
            <pc:sldMk cId="3247130486" sldId="302"/>
            <ac:spMk id="10" creationId="{A43ADBE0-B525-4E74-8492-48DAD1E38D71}"/>
          </ac:spMkLst>
        </pc:spChg>
      </pc:sldChg>
      <pc:sldChg chg="modSp add mod">
        <pc:chgData name="René Heimsch" userId="b159dc48-5a1d-4b95-ad78-ab48b70ce949" providerId="ADAL" clId="{3EEB14D9-75E9-431F-8075-04BE366D7279}" dt="2021-10-26T18:14:26.116" v="1498" actId="20577"/>
        <pc:sldMkLst>
          <pc:docMk/>
          <pc:sldMk cId="1174492711" sldId="303"/>
        </pc:sldMkLst>
        <pc:spChg chg="mod">
          <ac:chgData name="René Heimsch" userId="b159dc48-5a1d-4b95-ad78-ab48b70ce949" providerId="ADAL" clId="{3EEB14D9-75E9-431F-8075-04BE366D7279}" dt="2021-10-26T18:14:26.116" v="1498" actId="20577"/>
          <ac:spMkLst>
            <pc:docMk/>
            <pc:sldMk cId="1174492711" sldId="303"/>
            <ac:spMk id="7" creationId="{026673C6-A359-425E-8627-510F0118B404}"/>
          </ac:spMkLst>
        </pc:spChg>
        <pc:spChg chg="mod">
          <ac:chgData name="René Heimsch" userId="b159dc48-5a1d-4b95-ad78-ab48b70ce949" providerId="ADAL" clId="{3EEB14D9-75E9-431F-8075-04BE366D7279}" dt="2021-10-26T18:12:16.787" v="1323" actId="20577"/>
          <ac:spMkLst>
            <pc:docMk/>
            <pc:sldMk cId="1174492711" sldId="303"/>
            <ac:spMk id="9" creationId="{3AF18891-25DF-4956-906E-F3C406C318E6}"/>
          </ac:spMkLst>
        </pc:spChg>
        <pc:spChg chg="mod">
          <ac:chgData name="René Heimsch" userId="b159dc48-5a1d-4b95-ad78-ab48b70ce949" providerId="ADAL" clId="{3EEB14D9-75E9-431F-8075-04BE366D7279}" dt="2021-10-26T18:12:21.244" v="1325" actId="20577"/>
          <ac:spMkLst>
            <pc:docMk/>
            <pc:sldMk cId="1174492711" sldId="303"/>
            <ac:spMk id="10" creationId="{A43ADBE0-B525-4E74-8492-48DAD1E38D71}"/>
          </ac:spMkLst>
        </pc:spChg>
      </pc:sldChg>
      <pc:sldChg chg="modSp add mod">
        <pc:chgData name="René Heimsch" userId="b159dc48-5a1d-4b95-ad78-ab48b70ce949" providerId="ADAL" clId="{3EEB14D9-75E9-431F-8075-04BE366D7279}" dt="2021-10-26T18:32:23.517" v="1690" actId="20577"/>
        <pc:sldMkLst>
          <pc:docMk/>
          <pc:sldMk cId="1320158578" sldId="304"/>
        </pc:sldMkLst>
        <pc:spChg chg="mod">
          <ac:chgData name="René Heimsch" userId="b159dc48-5a1d-4b95-ad78-ab48b70ce949" providerId="ADAL" clId="{3EEB14D9-75E9-431F-8075-04BE366D7279}" dt="2021-10-26T18:31:50.816" v="1685" actId="20577"/>
          <ac:spMkLst>
            <pc:docMk/>
            <pc:sldMk cId="1320158578" sldId="304"/>
            <ac:spMk id="7" creationId="{026673C6-A359-425E-8627-510F0118B404}"/>
          </ac:spMkLst>
        </pc:spChg>
        <pc:spChg chg="mod">
          <ac:chgData name="René Heimsch" userId="b159dc48-5a1d-4b95-ad78-ab48b70ce949" providerId="ADAL" clId="{3EEB14D9-75E9-431F-8075-04BE366D7279}" dt="2021-10-26T18:32:23.517" v="1690" actId="20577"/>
          <ac:spMkLst>
            <pc:docMk/>
            <pc:sldMk cId="1320158578" sldId="304"/>
            <ac:spMk id="9" creationId="{3AF18891-25DF-4956-906E-F3C406C318E6}"/>
          </ac:spMkLst>
        </pc:spChg>
        <pc:spChg chg="mod">
          <ac:chgData name="René Heimsch" userId="b159dc48-5a1d-4b95-ad78-ab48b70ce949" providerId="ADAL" clId="{3EEB14D9-75E9-431F-8075-04BE366D7279}" dt="2021-10-26T18:29:01.594" v="1563" actId="20577"/>
          <ac:spMkLst>
            <pc:docMk/>
            <pc:sldMk cId="1320158578" sldId="304"/>
            <ac:spMk id="10" creationId="{A43ADBE0-B525-4E74-8492-48DAD1E38D71}"/>
          </ac:spMkLst>
        </pc:spChg>
      </pc:sldChg>
      <pc:sldChg chg="modSp mod">
        <pc:chgData name="René Heimsch" userId="b159dc48-5a1d-4b95-ad78-ab48b70ce949" providerId="ADAL" clId="{3EEB14D9-75E9-431F-8075-04BE366D7279}" dt="2021-11-05T14:39:32.295" v="1696" actId="1076"/>
        <pc:sldMkLst>
          <pc:docMk/>
          <pc:sldMk cId="1337867005" sldId="308"/>
        </pc:sldMkLst>
        <pc:picChg chg="mod">
          <ac:chgData name="René Heimsch" userId="b159dc48-5a1d-4b95-ad78-ab48b70ce949" providerId="ADAL" clId="{3EEB14D9-75E9-431F-8075-04BE366D7279}" dt="2021-11-05T14:39:32.295" v="1696" actId="1076"/>
          <ac:picMkLst>
            <pc:docMk/>
            <pc:sldMk cId="1337867005" sldId="308"/>
            <ac:picMk id="3" creationId="{03676CCB-4E5B-4143-BA2E-497858BCEBB9}"/>
          </ac:picMkLst>
        </pc:picChg>
      </pc:sldChg>
      <pc:sldChg chg="addSp delSp modSp mod">
        <pc:chgData name="René Heimsch" userId="b159dc48-5a1d-4b95-ad78-ab48b70ce949" providerId="ADAL" clId="{3EEB14D9-75E9-431F-8075-04BE366D7279}" dt="2021-11-05T14:41:56.690" v="1700" actId="14100"/>
        <pc:sldMkLst>
          <pc:docMk/>
          <pc:sldMk cId="3275091447" sldId="309"/>
        </pc:sldMkLst>
        <pc:picChg chg="del">
          <ac:chgData name="René Heimsch" userId="b159dc48-5a1d-4b95-ad78-ab48b70ce949" providerId="ADAL" clId="{3EEB14D9-75E9-431F-8075-04BE366D7279}" dt="2021-11-05T14:41:50.806" v="1698" actId="478"/>
          <ac:picMkLst>
            <pc:docMk/>
            <pc:sldMk cId="3275091447" sldId="309"/>
            <ac:picMk id="2" creationId="{25CE714F-D36A-4CBE-B6B2-CCFFBE10AF13}"/>
          </ac:picMkLst>
        </pc:picChg>
        <pc:picChg chg="add mod">
          <ac:chgData name="René Heimsch" userId="b159dc48-5a1d-4b95-ad78-ab48b70ce949" providerId="ADAL" clId="{3EEB14D9-75E9-431F-8075-04BE366D7279}" dt="2021-11-05T14:41:56.690" v="1700" actId="14100"/>
          <ac:picMkLst>
            <pc:docMk/>
            <pc:sldMk cId="3275091447" sldId="309"/>
            <ac:picMk id="1026" creationId="{83D9FFE1-0E12-4AC1-8AC4-49B8508D88FD}"/>
          </ac:picMkLst>
        </pc:picChg>
      </pc:sldChg>
      <pc:sldChg chg="addSp delSp modSp mod">
        <pc:chgData name="René Heimsch" userId="b159dc48-5a1d-4b95-ad78-ab48b70ce949" providerId="ADAL" clId="{3EEB14D9-75E9-431F-8075-04BE366D7279}" dt="2021-11-05T14:53:16.840" v="1728" actId="113"/>
        <pc:sldMkLst>
          <pc:docMk/>
          <pc:sldMk cId="1734614549" sldId="310"/>
        </pc:sldMkLst>
        <pc:spChg chg="add mod">
          <ac:chgData name="René Heimsch" userId="b159dc48-5a1d-4b95-ad78-ab48b70ce949" providerId="ADAL" clId="{3EEB14D9-75E9-431F-8075-04BE366D7279}" dt="2021-11-05T14:53:16.840" v="1728" actId="113"/>
          <ac:spMkLst>
            <pc:docMk/>
            <pc:sldMk cId="1734614549" sldId="310"/>
            <ac:spMk id="8" creationId="{D5631E43-31D5-439C-A91A-AEEC5F54CE47}"/>
          </ac:spMkLst>
        </pc:spChg>
        <pc:picChg chg="del">
          <ac:chgData name="René Heimsch" userId="b159dc48-5a1d-4b95-ad78-ab48b70ce949" providerId="ADAL" clId="{3EEB14D9-75E9-431F-8075-04BE366D7279}" dt="2021-11-05T14:46:11.711" v="1702" actId="478"/>
          <ac:picMkLst>
            <pc:docMk/>
            <pc:sldMk cId="1734614549" sldId="310"/>
            <ac:picMk id="2" creationId="{25CE714F-D36A-4CBE-B6B2-CCFFBE10AF13}"/>
          </ac:picMkLst>
        </pc:picChg>
        <pc:picChg chg="del mod">
          <ac:chgData name="René Heimsch" userId="b159dc48-5a1d-4b95-ad78-ab48b70ce949" providerId="ADAL" clId="{3EEB14D9-75E9-431F-8075-04BE366D7279}" dt="2021-11-05T14:46:41.501" v="1706" actId="478"/>
          <ac:picMkLst>
            <pc:docMk/>
            <pc:sldMk cId="1734614549" sldId="310"/>
            <ac:picMk id="4" creationId="{372BFEA2-FF34-4D8D-8855-7E9B6B010855}"/>
          </ac:picMkLst>
        </pc:picChg>
        <pc:picChg chg="add mod">
          <ac:chgData name="René Heimsch" userId="b159dc48-5a1d-4b95-ad78-ab48b70ce949" providerId="ADAL" clId="{3EEB14D9-75E9-431F-8075-04BE366D7279}" dt="2021-11-05T14:46:22.718" v="1704" actId="1076"/>
          <ac:picMkLst>
            <pc:docMk/>
            <pc:sldMk cId="1734614549" sldId="310"/>
            <ac:picMk id="2050" creationId="{F7E7E55B-C459-4DAA-8E38-E98C68026150}"/>
          </ac:picMkLst>
        </pc:picChg>
        <pc:inkChg chg="add">
          <ac:chgData name="René Heimsch" userId="b159dc48-5a1d-4b95-ad78-ab48b70ce949" providerId="ADAL" clId="{3EEB14D9-75E9-431F-8075-04BE366D7279}" dt="2021-11-05T14:50:44.386" v="1707" actId="9405"/>
          <ac:inkMkLst>
            <pc:docMk/>
            <pc:sldMk cId="1734614549" sldId="310"/>
            <ac:inkMk id="3" creationId="{2E95A295-025E-4CB2-97D7-4FF1D417C5B1}"/>
          </ac:inkMkLst>
        </pc:inkChg>
        <pc:inkChg chg="add">
          <ac:chgData name="René Heimsch" userId="b159dc48-5a1d-4b95-ad78-ab48b70ce949" providerId="ADAL" clId="{3EEB14D9-75E9-431F-8075-04BE366D7279}" dt="2021-11-05T14:50:54.048" v="1708" actId="9405"/>
          <ac:inkMkLst>
            <pc:docMk/>
            <pc:sldMk cId="1734614549" sldId="310"/>
            <ac:inkMk id="5" creationId="{B9AAD74D-E176-43EC-A60E-3C0D2537E698}"/>
          </ac:inkMkLst>
        </pc:inkChg>
        <pc:inkChg chg="add">
          <ac:chgData name="René Heimsch" userId="b159dc48-5a1d-4b95-ad78-ab48b70ce949" providerId="ADAL" clId="{3EEB14D9-75E9-431F-8075-04BE366D7279}" dt="2021-11-05T14:50:58.818" v="1709" actId="9405"/>
          <ac:inkMkLst>
            <pc:docMk/>
            <pc:sldMk cId="1734614549" sldId="310"/>
            <ac:inkMk id="6" creationId="{7FE10DC5-FE48-43D2-B19B-87BAEF93650A}"/>
          </ac:inkMkLst>
        </pc:inkChg>
      </pc:sldChg>
      <pc:sldChg chg="addSp delSp modSp mod">
        <pc:chgData name="René Heimsch" userId="b159dc48-5a1d-4b95-ad78-ab48b70ce949" providerId="ADAL" clId="{3EEB14D9-75E9-431F-8075-04BE366D7279}" dt="2021-11-05T14:57:06.986" v="1735" actId="1076"/>
        <pc:sldMkLst>
          <pc:docMk/>
          <pc:sldMk cId="3438584458" sldId="311"/>
        </pc:sldMkLst>
        <pc:picChg chg="del">
          <ac:chgData name="René Heimsch" userId="b159dc48-5a1d-4b95-ad78-ab48b70ce949" providerId="ADAL" clId="{3EEB14D9-75E9-431F-8075-04BE366D7279}" dt="2021-11-05T14:56:46.283" v="1731" actId="478"/>
          <ac:picMkLst>
            <pc:docMk/>
            <pc:sldMk cId="3438584458" sldId="311"/>
            <ac:picMk id="2" creationId="{25CE714F-D36A-4CBE-B6B2-CCFFBE10AF13}"/>
          </ac:picMkLst>
        </pc:picChg>
        <pc:picChg chg="add mod">
          <ac:chgData name="René Heimsch" userId="b159dc48-5a1d-4b95-ad78-ab48b70ce949" providerId="ADAL" clId="{3EEB14D9-75E9-431F-8075-04BE366D7279}" dt="2021-11-05T14:57:06.986" v="1735" actId="1076"/>
          <ac:picMkLst>
            <pc:docMk/>
            <pc:sldMk cId="3438584458" sldId="311"/>
            <ac:picMk id="3074" creationId="{42D69203-BCAC-4BDD-B3D5-D99770B97DC3}"/>
          </ac:picMkLst>
        </pc:picChg>
      </pc:sldChg>
      <pc:sldChg chg="modAnim">
        <pc:chgData name="René Heimsch" userId="b159dc48-5a1d-4b95-ad78-ab48b70ce949" providerId="ADAL" clId="{3EEB14D9-75E9-431F-8075-04BE366D7279}" dt="2021-11-05T14:59:13.427" v="1737"/>
        <pc:sldMkLst>
          <pc:docMk/>
          <pc:sldMk cId="3435682338" sldId="312"/>
        </pc:sldMkLst>
      </pc:sldChg>
      <pc:sldMasterChg chg="addSldLayout modSldLayout">
        <pc:chgData name="René Heimsch" userId="b159dc48-5a1d-4b95-ad78-ab48b70ce949" providerId="ADAL" clId="{3EEB14D9-75E9-431F-8075-04BE366D7279}" dt="2021-10-26T17:19:30.171" v="283" actId="14100"/>
        <pc:sldMasterMkLst>
          <pc:docMk/>
          <pc:sldMasterMk cId="0" sldId="2147483648"/>
        </pc:sldMasterMkLst>
        <pc:sldLayoutChg chg="modSp mod">
          <pc:chgData name="René Heimsch" userId="b159dc48-5a1d-4b95-ad78-ab48b70ce949" providerId="ADAL" clId="{3EEB14D9-75E9-431F-8075-04BE366D7279}" dt="2021-10-26T17:12:29.133" v="179" actId="14100"/>
          <pc:sldLayoutMkLst>
            <pc:docMk/>
            <pc:sldMasterMk cId="0" sldId="2147483648"/>
            <pc:sldLayoutMk cId="775291164" sldId="2147483651"/>
          </pc:sldLayoutMkLst>
          <pc:spChg chg="mod">
            <ac:chgData name="René Heimsch" userId="b159dc48-5a1d-4b95-ad78-ab48b70ce949" providerId="ADAL" clId="{3EEB14D9-75E9-431F-8075-04BE366D7279}" dt="2021-10-26T17:12:29.133" v="179" actId="14100"/>
            <ac:spMkLst>
              <pc:docMk/>
              <pc:sldMasterMk cId="0" sldId="2147483648"/>
              <pc:sldLayoutMk cId="775291164" sldId="2147483651"/>
              <ac:spMk id="14" creationId="{28C18DD7-DA24-AD47-A787-9D67970E1D1F}"/>
            </ac:spMkLst>
          </pc:spChg>
        </pc:sldLayoutChg>
        <pc:sldLayoutChg chg="addSp modSp mod">
          <pc:chgData name="René Heimsch" userId="b159dc48-5a1d-4b95-ad78-ab48b70ce949" providerId="ADAL" clId="{3EEB14D9-75E9-431F-8075-04BE366D7279}" dt="2021-10-26T16:46:48.299" v="125" actId="1076"/>
          <pc:sldLayoutMkLst>
            <pc:docMk/>
            <pc:sldMasterMk cId="0" sldId="2147483648"/>
            <pc:sldLayoutMk cId="3460176100" sldId="2147483658"/>
          </pc:sldLayoutMkLst>
          <pc:picChg chg="add mod">
            <ac:chgData name="René Heimsch" userId="b159dc48-5a1d-4b95-ad78-ab48b70ce949" providerId="ADAL" clId="{3EEB14D9-75E9-431F-8075-04BE366D7279}" dt="2021-10-26T16:46:48.299" v="125" actId="1076"/>
            <ac:picMkLst>
              <pc:docMk/>
              <pc:sldMasterMk cId="0" sldId="2147483648"/>
              <pc:sldLayoutMk cId="3460176100" sldId="2147483658"/>
              <ac:picMk id="4" creationId="{F7AA02A8-0442-41C7-BAD3-004FC432C2E1}"/>
            </ac:picMkLst>
          </pc:picChg>
        </pc:sldLayoutChg>
        <pc:sldLayoutChg chg="addSp delSp modSp new mod">
          <pc:chgData name="René Heimsch" userId="b159dc48-5a1d-4b95-ad78-ab48b70ce949" providerId="ADAL" clId="{3EEB14D9-75E9-431F-8075-04BE366D7279}" dt="2021-10-26T17:19:30.171" v="283" actId="14100"/>
          <pc:sldLayoutMkLst>
            <pc:docMk/>
            <pc:sldMasterMk cId="0" sldId="2147483648"/>
            <pc:sldLayoutMk cId="1225463638" sldId="2147483659"/>
          </pc:sldLayoutMkLst>
          <pc:spChg chg="mod">
            <ac:chgData name="René Heimsch" userId="b159dc48-5a1d-4b95-ad78-ab48b70ce949" providerId="ADAL" clId="{3EEB14D9-75E9-431F-8075-04BE366D7279}" dt="2021-10-26T17:12:55.521" v="181" actId="14100"/>
            <ac:spMkLst>
              <pc:docMk/>
              <pc:sldMasterMk cId="0" sldId="2147483648"/>
              <pc:sldLayoutMk cId="1225463638" sldId="2147483659"/>
              <ac:spMk id="2" creationId="{E5A4DC3B-C5F5-4B52-971D-B98F00C32D04}"/>
            </ac:spMkLst>
          </pc:spChg>
          <pc:spChg chg="add del mod">
            <ac:chgData name="René Heimsch" userId="b159dc48-5a1d-4b95-ad78-ab48b70ce949" providerId="ADAL" clId="{3EEB14D9-75E9-431F-8075-04BE366D7279}" dt="2021-10-26T17:13:12.961" v="185"/>
            <ac:spMkLst>
              <pc:docMk/>
              <pc:sldMasterMk cId="0" sldId="2147483648"/>
              <pc:sldLayoutMk cId="1225463638" sldId="2147483659"/>
              <ac:spMk id="3" creationId="{E7AA5BD1-557E-45BE-A09C-DF8B47F31E55}"/>
            </ac:spMkLst>
          </pc:spChg>
          <pc:spChg chg="add del">
            <ac:chgData name="René Heimsch" userId="b159dc48-5a1d-4b95-ad78-ab48b70ce949" providerId="ADAL" clId="{3EEB14D9-75E9-431F-8075-04BE366D7279}" dt="2021-10-26T17:13:44.446" v="186" actId="11529"/>
            <ac:spMkLst>
              <pc:docMk/>
              <pc:sldMasterMk cId="0" sldId="2147483648"/>
              <pc:sldLayoutMk cId="1225463638" sldId="2147483659"/>
              <ac:spMk id="4" creationId="{D3D0A7E9-CD6B-42B5-A0D2-E0F0FD0DC62A}"/>
            </ac:spMkLst>
          </pc:spChg>
          <pc:spChg chg="add del mod">
            <ac:chgData name="René Heimsch" userId="b159dc48-5a1d-4b95-ad78-ab48b70ce949" providerId="ADAL" clId="{3EEB14D9-75E9-431F-8075-04BE366D7279}" dt="2021-10-26T17:16:07.671" v="248" actId="478"/>
            <ac:spMkLst>
              <pc:docMk/>
              <pc:sldMasterMk cId="0" sldId="2147483648"/>
              <pc:sldLayoutMk cId="1225463638" sldId="2147483659"/>
              <ac:spMk id="5" creationId="{DBCA144C-F8FA-42E5-96C0-E18D9D6E47FD}"/>
            </ac:spMkLst>
          </pc:spChg>
          <pc:spChg chg="add del">
            <ac:chgData name="René Heimsch" userId="b159dc48-5a1d-4b95-ad78-ab48b70ce949" providerId="ADAL" clId="{3EEB14D9-75E9-431F-8075-04BE366D7279}" dt="2021-10-26T17:15:30.998" v="245" actId="11529"/>
            <ac:spMkLst>
              <pc:docMk/>
              <pc:sldMasterMk cId="0" sldId="2147483648"/>
              <pc:sldLayoutMk cId="1225463638" sldId="2147483659"/>
              <ac:spMk id="6" creationId="{E76F8D6C-A7A5-438C-8E10-5E324F93395D}"/>
            </ac:spMkLst>
          </pc:spChg>
          <pc:spChg chg="add mod">
            <ac:chgData name="René Heimsch" userId="b159dc48-5a1d-4b95-ad78-ab48b70ce949" providerId="ADAL" clId="{3EEB14D9-75E9-431F-8075-04BE366D7279}" dt="2021-10-26T17:15:30.998" v="245" actId="11529"/>
            <ac:spMkLst>
              <pc:docMk/>
              <pc:sldMasterMk cId="0" sldId="2147483648"/>
              <pc:sldLayoutMk cId="1225463638" sldId="2147483659"/>
              <ac:spMk id="7" creationId="{88C21F16-91BF-46B7-A21E-8E4A42022224}"/>
            </ac:spMkLst>
          </pc:spChg>
          <pc:spChg chg="add del">
            <ac:chgData name="René Heimsch" userId="b159dc48-5a1d-4b95-ad78-ab48b70ce949" providerId="ADAL" clId="{3EEB14D9-75E9-431F-8075-04BE366D7279}" dt="2021-10-26T17:15:46.329" v="246" actId="11529"/>
            <ac:spMkLst>
              <pc:docMk/>
              <pc:sldMasterMk cId="0" sldId="2147483648"/>
              <pc:sldLayoutMk cId="1225463638" sldId="2147483659"/>
              <ac:spMk id="8" creationId="{53B7A237-FD99-4BF9-BA15-73424468CA97}"/>
            </ac:spMkLst>
          </pc:spChg>
          <pc:spChg chg="add mod">
            <ac:chgData name="René Heimsch" userId="b159dc48-5a1d-4b95-ad78-ab48b70ce949" providerId="ADAL" clId="{3EEB14D9-75E9-431F-8075-04BE366D7279}" dt="2021-10-26T17:15:49.965" v="247" actId="14100"/>
            <ac:spMkLst>
              <pc:docMk/>
              <pc:sldMasterMk cId="0" sldId="2147483648"/>
              <pc:sldLayoutMk cId="1225463638" sldId="2147483659"/>
              <ac:spMk id="9" creationId="{2EAA3F01-F793-4EF7-B126-993849ACE15D}"/>
            </ac:spMkLst>
          </pc:spChg>
          <pc:spChg chg="add del">
            <ac:chgData name="René Heimsch" userId="b159dc48-5a1d-4b95-ad78-ab48b70ce949" providerId="ADAL" clId="{3EEB14D9-75E9-431F-8075-04BE366D7279}" dt="2021-10-26T17:16:28.269" v="249" actId="11529"/>
            <ac:spMkLst>
              <pc:docMk/>
              <pc:sldMasterMk cId="0" sldId="2147483648"/>
              <pc:sldLayoutMk cId="1225463638" sldId="2147483659"/>
              <ac:spMk id="10" creationId="{71ECBE11-FC86-4867-A840-506E2E9F3955}"/>
            </ac:spMkLst>
          </pc:spChg>
          <pc:spChg chg="add mod">
            <ac:chgData name="René Heimsch" userId="b159dc48-5a1d-4b95-ad78-ab48b70ce949" providerId="ADAL" clId="{3EEB14D9-75E9-431F-8075-04BE366D7279}" dt="2021-10-26T17:19:30.171" v="283" actId="14100"/>
            <ac:spMkLst>
              <pc:docMk/>
              <pc:sldMasterMk cId="0" sldId="2147483648"/>
              <pc:sldLayoutMk cId="1225463638" sldId="2147483659"/>
              <ac:spMk id="11" creationId="{C4F27E81-B53C-4873-AF20-91EC712D4756}"/>
            </ac:spMkLst>
          </pc:spChg>
        </pc:sldLayoutChg>
      </pc:sldMasterChg>
    </pc:docChg>
  </pc:docChgLst>
  <pc:docChgLst>
    <pc:chgData name="René Heimsch ProSafety" userId="S::rene.heimsch_sturzsicherungen.ch#ext#@suissetec365.onmicrosoft.com::9ea7d29a-8b4d-479a-a010-639d91b06803" providerId="AD" clId="Web-{2922E2B1-9513-F498-5AB6-D4F7E77A1E0A}"/>
    <pc:docChg chg="delSld modSld">
      <pc:chgData name="René Heimsch ProSafety" userId="S::rene.heimsch_sturzsicherungen.ch#ext#@suissetec365.onmicrosoft.com::9ea7d29a-8b4d-479a-a010-639d91b06803" providerId="AD" clId="Web-{2922E2B1-9513-F498-5AB6-D4F7E77A1E0A}" dt="2021-11-05T13:25:52.928" v="8"/>
      <pc:docMkLst>
        <pc:docMk/>
      </pc:docMkLst>
      <pc:sldChg chg="del">
        <pc:chgData name="René Heimsch ProSafety" userId="S::rene.heimsch_sturzsicherungen.ch#ext#@suissetec365.onmicrosoft.com::9ea7d29a-8b4d-479a-a010-639d91b06803" providerId="AD" clId="Web-{2922E2B1-9513-F498-5AB6-D4F7E77A1E0A}" dt="2021-11-05T13:23:13.424" v="7"/>
        <pc:sldMkLst>
          <pc:docMk/>
          <pc:sldMk cId="433292720" sldId="314"/>
        </pc:sldMkLst>
      </pc:sldChg>
      <pc:sldChg chg="delSp modSp">
        <pc:chgData name="René Heimsch ProSafety" userId="S::rene.heimsch_sturzsicherungen.ch#ext#@suissetec365.onmicrosoft.com::9ea7d29a-8b4d-479a-a010-639d91b06803" providerId="AD" clId="Web-{2922E2B1-9513-F498-5AB6-D4F7E77A1E0A}" dt="2021-11-05T13:09:01.420" v="4" actId="1076"/>
        <pc:sldMkLst>
          <pc:docMk/>
          <pc:sldMk cId="4004064832" sldId="316"/>
        </pc:sldMkLst>
        <pc:spChg chg="del">
          <ac:chgData name="René Heimsch ProSafety" userId="S::rene.heimsch_sturzsicherungen.ch#ext#@suissetec365.onmicrosoft.com::9ea7d29a-8b4d-479a-a010-639d91b06803" providerId="AD" clId="Web-{2922E2B1-9513-F498-5AB6-D4F7E77A1E0A}" dt="2021-11-05T13:07:26.934" v="1"/>
          <ac:spMkLst>
            <pc:docMk/>
            <pc:sldMk cId="4004064832" sldId="316"/>
            <ac:spMk id="11" creationId="{C35B33CB-22A6-436F-86CC-273E7805F92B}"/>
          </ac:spMkLst>
        </pc:spChg>
        <pc:picChg chg="mod">
          <ac:chgData name="René Heimsch ProSafety" userId="S::rene.heimsch_sturzsicherungen.ch#ext#@suissetec365.onmicrosoft.com::9ea7d29a-8b4d-479a-a010-639d91b06803" providerId="AD" clId="Web-{2922E2B1-9513-F498-5AB6-D4F7E77A1E0A}" dt="2021-11-05T13:09:01.420" v="4" actId="1076"/>
          <ac:picMkLst>
            <pc:docMk/>
            <pc:sldMk cId="4004064832" sldId="316"/>
            <ac:picMk id="4" creationId="{35DE4702-66CA-47DA-988A-BA6839AAAAF1}"/>
          </ac:picMkLst>
        </pc:picChg>
        <pc:picChg chg="del mod">
          <ac:chgData name="René Heimsch ProSafety" userId="S::rene.heimsch_sturzsicherungen.ch#ext#@suissetec365.onmicrosoft.com::9ea7d29a-8b4d-479a-a010-639d91b06803" providerId="AD" clId="Web-{2922E2B1-9513-F498-5AB6-D4F7E77A1E0A}" dt="2021-11-05T13:08:41.920" v="3"/>
          <ac:picMkLst>
            <pc:docMk/>
            <pc:sldMk cId="4004064832" sldId="316"/>
            <ac:picMk id="5" creationId="{8FB5B5C3-2C2F-473E-A613-3394C773FE09}"/>
          </ac:picMkLst>
        </pc:picChg>
      </pc:sldChg>
      <pc:sldChg chg="delSp modSp">
        <pc:chgData name="René Heimsch ProSafety" userId="S::rene.heimsch_sturzsicherungen.ch#ext#@suissetec365.onmicrosoft.com::9ea7d29a-8b4d-479a-a010-639d91b06803" providerId="AD" clId="Web-{2922E2B1-9513-F498-5AB6-D4F7E77A1E0A}" dt="2021-11-05T13:09:50.203" v="6" actId="1076"/>
        <pc:sldMkLst>
          <pc:docMk/>
          <pc:sldMk cId="3834926995" sldId="317"/>
        </pc:sldMkLst>
        <pc:spChg chg="del">
          <ac:chgData name="René Heimsch ProSafety" userId="S::rene.heimsch_sturzsicherungen.ch#ext#@suissetec365.onmicrosoft.com::9ea7d29a-8b4d-479a-a010-639d91b06803" providerId="AD" clId="Web-{2922E2B1-9513-F498-5AB6-D4F7E77A1E0A}" dt="2021-11-05T13:09:29.561" v="5"/>
          <ac:spMkLst>
            <pc:docMk/>
            <pc:sldMk cId="3834926995" sldId="317"/>
            <ac:spMk id="8" creationId="{33FCD0F9-F7EB-4ED6-98D6-3AC0B155AFE2}"/>
          </ac:spMkLst>
        </pc:spChg>
        <pc:spChg chg="mod">
          <ac:chgData name="René Heimsch ProSafety" userId="S::rene.heimsch_sturzsicherungen.ch#ext#@suissetec365.onmicrosoft.com::9ea7d29a-8b4d-479a-a010-639d91b06803" providerId="AD" clId="Web-{2922E2B1-9513-F498-5AB6-D4F7E77A1E0A}" dt="2021-11-05T13:09:50.203" v="6" actId="1076"/>
          <ac:spMkLst>
            <pc:docMk/>
            <pc:sldMk cId="3834926995" sldId="317"/>
            <ac:spMk id="11" creationId="{CC009CCB-1C4D-46F5-AFDA-33C03910CBFA}"/>
          </ac:spMkLst>
        </pc:spChg>
      </pc:sldChg>
      <pc:sldChg chg="del">
        <pc:chgData name="René Heimsch ProSafety" userId="S::rene.heimsch_sturzsicherungen.ch#ext#@suissetec365.onmicrosoft.com::9ea7d29a-8b4d-479a-a010-639d91b06803" providerId="AD" clId="Web-{2922E2B1-9513-F498-5AB6-D4F7E77A1E0A}" dt="2021-11-05T13:25:52.928" v="8"/>
        <pc:sldMkLst>
          <pc:docMk/>
          <pc:sldMk cId="2491814113" sldId="320"/>
        </pc:sldMkLst>
      </pc:sldChg>
    </pc:docChg>
  </pc:docChgLst>
  <pc:docChgLst>
    <pc:chgData name="René Heimsch ProSafety" userId="S::rene.heimsch_sturzsicherungen.ch#ext#@suissetec365.onmicrosoft.com::9ea7d29a-8b4d-479a-a010-639d91b06803" providerId="AD" clId="Web-{611DFAA1-3107-5009-0010-CC00A697F037}"/>
    <pc:docChg chg="modSld">
      <pc:chgData name="René Heimsch ProSafety" userId="S::rene.heimsch_sturzsicherungen.ch#ext#@suissetec365.onmicrosoft.com::9ea7d29a-8b4d-479a-a010-639d91b06803" providerId="AD" clId="Web-{611DFAA1-3107-5009-0010-CC00A697F037}" dt="2021-11-08T21:08:36.412" v="61" actId="1076"/>
      <pc:docMkLst>
        <pc:docMk/>
      </pc:docMkLst>
      <pc:sldChg chg="addSp delSp modSp">
        <pc:chgData name="René Heimsch ProSafety" userId="S::rene.heimsch_sturzsicherungen.ch#ext#@suissetec365.onmicrosoft.com::9ea7d29a-8b4d-479a-a010-639d91b06803" providerId="AD" clId="Web-{611DFAA1-3107-5009-0010-CC00A697F037}" dt="2021-11-08T20:11:53.640" v="9" actId="1076"/>
        <pc:sldMkLst>
          <pc:docMk/>
          <pc:sldMk cId="2281365719" sldId="293"/>
        </pc:sldMkLst>
        <pc:picChg chg="add del mod">
          <ac:chgData name="René Heimsch ProSafety" userId="S::rene.heimsch_sturzsicherungen.ch#ext#@suissetec365.onmicrosoft.com::9ea7d29a-8b4d-479a-a010-639d91b06803" providerId="AD" clId="Web-{611DFAA1-3107-5009-0010-CC00A697F037}" dt="2021-11-08T20:11:48.171" v="8"/>
          <ac:picMkLst>
            <pc:docMk/>
            <pc:sldMk cId="2281365719" sldId="293"/>
            <ac:picMk id="2" creationId="{6D7E6886-5067-4DDF-9635-4445C4A03302}"/>
          </ac:picMkLst>
        </pc:picChg>
        <pc:picChg chg="add mod">
          <ac:chgData name="René Heimsch ProSafety" userId="S::rene.heimsch_sturzsicherungen.ch#ext#@suissetec365.onmicrosoft.com::9ea7d29a-8b4d-479a-a010-639d91b06803" providerId="AD" clId="Web-{611DFAA1-3107-5009-0010-CC00A697F037}" dt="2021-11-08T20:11:53.640" v="9" actId="1076"/>
          <ac:picMkLst>
            <pc:docMk/>
            <pc:sldMk cId="2281365719" sldId="293"/>
            <ac:picMk id="3" creationId="{CFFC116B-EB91-4BB2-A070-2EEC4E5E7C50}"/>
          </ac:picMkLst>
        </pc:picChg>
        <pc:picChg chg="del mod">
          <ac:chgData name="René Heimsch ProSafety" userId="S::rene.heimsch_sturzsicherungen.ch#ext#@suissetec365.onmicrosoft.com::9ea7d29a-8b4d-479a-a010-639d91b06803" providerId="AD" clId="Web-{611DFAA1-3107-5009-0010-CC00A697F037}" dt="2021-11-08T20:10:54.263" v="1"/>
          <ac:picMkLst>
            <pc:docMk/>
            <pc:sldMk cId="2281365719" sldId="293"/>
            <ac:picMk id="4" creationId="{76ECF681-4ED3-4ACC-83DE-80DC2201F14B}"/>
          </ac:picMkLst>
        </pc:picChg>
      </pc:sldChg>
      <pc:sldChg chg="addSp delSp modSp">
        <pc:chgData name="René Heimsch ProSafety" userId="S::rene.heimsch_sturzsicherungen.ch#ext#@suissetec365.onmicrosoft.com::9ea7d29a-8b4d-479a-a010-639d91b06803" providerId="AD" clId="Web-{611DFAA1-3107-5009-0010-CC00A697F037}" dt="2021-11-08T20:29:22.974" v="20" actId="1076"/>
        <pc:sldMkLst>
          <pc:docMk/>
          <pc:sldMk cId="1734614549" sldId="310"/>
        </pc:sldMkLst>
        <pc:spChg chg="del">
          <ac:chgData name="René Heimsch ProSafety" userId="S::rene.heimsch_sturzsicherungen.ch#ext#@suissetec365.onmicrosoft.com::9ea7d29a-8b4d-479a-a010-639d91b06803" providerId="AD" clId="Web-{611DFAA1-3107-5009-0010-CC00A697F037}" dt="2021-11-08T20:28:39.176" v="11"/>
          <ac:spMkLst>
            <pc:docMk/>
            <pc:sldMk cId="1734614549" sldId="310"/>
            <ac:spMk id="8" creationId="{D5631E43-31D5-439C-A91A-AEEC5F54CE47}"/>
          </ac:spMkLst>
        </pc:spChg>
        <pc:picChg chg="add del mod">
          <ac:chgData name="René Heimsch ProSafety" userId="S::rene.heimsch_sturzsicherungen.ch#ext#@suissetec365.onmicrosoft.com::9ea7d29a-8b4d-479a-a010-639d91b06803" providerId="AD" clId="Web-{611DFAA1-3107-5009-0010-CC00A697F037}" dt="2021-11-08T20:29:19.114" v="19"/>
          <ac:picMkLst>
            <pc:docMk/>
            <pc:sldMk cId="1734614549" sldId="310"/>
            <ac:picMk id="2" creationId="{D876D82E-D4B4-40AC-AA50-A94ABC9353C3}"/>
          </ac:picMkLst>
        </pc:picChg>
        <pc:picChg chg="add mod">
          <ac:chgData name="René Heimsch ProSafety" userId="S::rene.heimsch_sturzsicherungen.ch#ext#@suissetec365.onmicrosoft.com::9ea7d29a-8b4d-479a-a010-639d91b06803" providerId="AD" clId="Web-{611DFAA1-3107-5009-0010-CC00A697F037}" dt="2021-11-08T20:29:22.974" v="20" actId="1076"/>
          <ac:picMkLst>
            <pc:docMk/>
            <pc:sldMk cId="1734614549" sldId="310"/>
            <ac:picMk id="4" creationId="{4824BB62-93C1-4343-9EFE-A8FD35E4ACB5}"/>
          </ac:picMkLst>
        </pc:picChg>
        <pc:picChg chg="del">
          <ac:chgData name="René Heimsch ProSafety" userId="S::rene.heimsch_sturzsicherungen.ch#ext#@suissetec365.onmicrosoft.com::9ea7d29a-8b4d-479a-a010-639d91b06803" providerId="AD" clId="Web-{611DFAA1-3107-5009-0010-CC00A697F037}" dt="2021-11-08T20:28:35.816" v="10"/>
          <ac:picMkLst>
            <pc:docMk/>
            <pc:sldMk cId="1734614549" sldId="310"/>
            <ac:picMk id="2050" creationId="{F7E7E55B-C459-4DAA-8E38-E98C68026150}"/>
          </ac:picMkLst>
        </pc:picChg>
        <pc:inkChg chg="del">
          <ac:chgData name="René Heimsch ProSafety" userId="S::rene.heimsch_sturzsicherungen.ch#ext#@suissetec365.onmicrosoft.com::9ea7d29a-8b4d-479a-a010-639d91b06803" providerId="AD" clId="Web-{611DFAA1-3107-5009-0010-CC00A697F037}" dt="2021-11-08T20:28:42.910" v="12"/>
          <ac:inkMkLst>
            <pc:docMk/>
            <pc:sldMk cId="1734614549" sldId="310"/>
            <ac:inkMk id="6" creationId="{7FE10DC5-FE48-43D2-B19B-87BAEF93650A}"/>
          </ac:inkMkLst>
        </pc:inkChg>
      </pc:sldChg>
      <pc:sldChg chg="addSp delSp modSp">
        <pc:chgData name="René Heimsch ProSafety" userId="S::rene.heimsch_sturzsicherungen.ch#ext#@suissetec365.onmicrosoft.com::9ea7d29a-8b4d-479a-a010-639d91b06803" providerId="AD" clId="Web-{611DFAA1-3107-5009-0010-CC00A697F037}" dt="2021-11-08T20:33:46.542" v="35" actId="1076"/>
        <pc:sldMkLst>
          <pc:docMk/>
          <pc:sldMk cId="3438584458" sldId="311"/>
        </pc:sldMkLst>
        <pc:picChg chg="add del mod">
          <ac:chgData name="René Heimsch ProSafety" userId="S::rene.heimsch_sturzsicherungen.ch#ext#@suissetec365.onmicrosoft.com::9ea7d29a-8b4d-479a-a010-639d91b06803" providerId="AD" clId="Web-{611DFAA1-3107-5009-0010-CC00A697F037}" dt="2021-11-08T20:33:23.369" v="29"/>
          <ac:picMkLst>
            <pc:docMk/>
            <pc:sldMk cId="3438584458" sldId="311"/>
            <ac:picMk id="2" creationId="{DB0DDCC6-678D-4B70-91B2-B00B85972B7A}"/>
          </ac:picMkLst>
        </pc:picChg>
        <pc:picChg chg="add del">
          <ac:chgData name="René Heimsch ProSafety" userId="S::rene.heimsch_sturzsicherungen.ch#ext#@suissetec365.onmicrosoft.com::9ea7d29a-8b4d-479a-a010-639d91b06803" providerId="AD" clId="Web-{611DFAA1-3107-5009-0010-CC00A697F037}" dt="2021-11-08T20:33:42.120" v="34"/>
          <ac:picMkLst>
            <pc:docMk/>
            <pc:sldMk cId="3438584458" sldId="311"/>
            <ac:picMk id="3" creationId="{D0BAEDF3-1B1F-4DB2-B2B1-A61D2C4322AF}"/>
          </ac:picMkLst>
        </pc:picChg>
        <pc:picChg chg="add mod">
          <ac:chgData name="René Heimsch ProSafety" userId="S::rene.heimsch_sturzsicherungen.ch#ext#@suissetec365.onmicrosoft.com::9ea7d29a-8b4d-479a-a010-639d91b06803" providerId="AD" clId="Web-{611DFAA1-3107-5009-0010-CC00A697F037}" dt="2021-11-08T20:33:46.542" v="35" actId="1076"/>
          <ac:picMkLst>
            <pc:docMk/>
            <pc:sldMk cId="3438584458" sldId="311"/>
            <ac:picMk id="4" creationId="{E25C9CFA-44CE-49DE-9D5A-4D0150EABFE5}"/>
          </ac:picMkLst>
        </pc:picChg>
        <pc:picChg chg="del mod">
          <ac:chgData name="René Heimsch ProSafety" userId="S::rene.heimsch_sturzsicherungen.ch#ext#@suissetec365.onmicrosoft.com::9ea7d29a-8b4d-479a-a010-639d91b06803" providerId="AD" clId="Web-{611DFAA1-3107-5009-0010-CC00A697F037}" dt="2021-11-08T20:31:35.351" v="24"/>
          <ac:picMkLst>
            <pc:docMk/>
            <pc:sldMk cId="3438584458" sldId="311"/>
            <ac:picMk id="3074" creationId="{42D69203-BCAC-4BDD-B3D5-D99770B97DC3}"/>
          </ac:picMkLst>
        </pc:picChg>
      </pc:sldChg>
      <pc:sldChg chg="modSp">
        <pc:chgData name="René Heimsch ProSafety" userId="S::rene.heimsch_sturzsicherungen.ch#ext#@suissetec365.onmicrosoft.com::9ea7d29a-8b4d-479a-a010-639d91b06803" providerId="AD" clId="Web-{611DFAA1-3107-5009-0010-CC00A697F037}" dt="2021-11-08T21:08:36.412" v="61" actId="1076"/>
        <pc:sldMkLst>
          <pc:docMk/>
          <pc:sldMk cId="4004064832" sldId="316"/>
        </pc:sldMkLst>
        <pc:picChg chg="mod">
          <ac:chgData name="René Heimsch ProSafety" userId="S::rene.heimsch_sturzsicherungen.ch#ext#@suissetec365.onmicrosoft.com::9ea7d29a-8b4d-479a-a010-639d91b06803" providerId="AD" clId="Web-{611DFAA1-3107-5009-0010-CC00A697F037}" dt="2021-11-08T21:08:36.412" v="61" actId="1076"/>
          <ac:picMkLst>
            <pc:docMk/>
            <pc:sldMk cId="4004064832" sldId="316"/>
            <ac:picMk id="4" creationId="{35DE4702-66CA-47DA-988A-BA6839AAAAF1}"/>
          </ac:picMkLst>
        </pc:picChg>
      </pc:sldChg>
      <pc:sldChg chg="addSp delSp modSp">
        <pc:chgData name="René Heimsch ProSafety" userId="S::rene.heimsch_sturzsicherungen.ch#ext#@suissetec365.onmicrosoft.com::9ea7d29a-8b4d-479a-a010-639d91b06803" providerId="AD" clId="Web-{611DFAA1-3107-5009-0010-CC00A697F037}" dt="2021-11-08T20:36:57.530" v="42" actId="1076"/>
        <pc:sldMkLst>
          <pc:docMk/>
          <pc:sldMk cId="3411310970" sldId="322"/>
        </pc:sldMkLst>
        <pc:picChg chg="add del">
          <ac:chgData name="René Heimsch ProSafety" userId="S::rene.heimsch_sturzsicherungen.ch#ext#@suissetec365.onmicrosoft.com::9ea7d29a-8b4d-479a-a010-639d91b06803" providerId="AD" clId="Web-{611DFAA1-3107-5009-0010-CC00A697F037}" dt="2021-11-08T20:36:53.874" v="41"/>
          <ac:picMkLst>
            <pc:docMk/>
            <pc:sldMk cId="3411310970" sldId="322"/>
            <ac:picMk id="2" creationId="{C9F3659D-6A3E-42E6-B5FC-C55B5E4A312A}"/>
          </ac:picMkLst>
        </pc:picChg>
        <pc:picChg chg="add mod">
          <ac:chgData name="René Heimsch ProSafety" userId="S::rene.heimsch_sturzsicherungen.ch#ext#@suissetec365.onmicrosoft.com::9ea7d29a-8b4d-479a-a010-639d91b06803" providerId="AD" clId="Web-{611DFAA1-3107-5009-0010-CC00A697F037}" dt="2021-11-08T20:36:57.530" v="42" actId="1076"/>
          <ac:picMkLst>
            <pc:docMk/>
            <pc:sldMk cId="3411310970" sldId="322"/>
            <ac:picMk id="3" creationId="{25EF4233-19F3-45D4-9B6E-A351D028C231}"/>
          </ac:picMkLst>
        </pc:picChg>
      </pc:sldChg>
      <pc:sldChg chg="addSp delSp modSp">
        <pc:chgData name="René Heimsch ProSafety" userId="S::rene.heimsch_sturzsicherungen.ch#ext#@suissetec365.onmicrosoft.com::9ea7d29a-8b4d-479a-a010-639d91b06803" providerId="AD" clId="Web-{611DFAA1-3107-5009-0010-CC00A697F037}" dt="2021-11-08T20:47:08.620" v="49" actId="1076"/>
        <pc:sldMkLst>
          <pc:docMk/>
          <pc:sldMk cId="3734187480" sldId="323"/>
        </pc:sldMkLst>
        <pc:picChg chg="add del">
          <ac:chgData name="René Heimsch ProSafety" userId="S::rene.heimsch_sturzsicherungen.ch#ext#@suissetec365.onmicrosoft.com::9ea7d29a-8b4d-479a-a010-639d91b06803" providerId="AD" clId="Web-{611DFAA1-3107-5009-0010-CC00A697F037}" dt="2021-11-08T20:47:05.261" v="48"/>
          <ac:picMkLst>
            <pc:docMk/>
            <pc:sldMk cId="3734187480" sldId="323"/>
            <ac:picMk id="2" creationId="{D9EA630A-3A42-4E23-B54A-54AF2EDB9501}"/>
          </ac:picMkLst>
        </pc:picChg>
        <pc:picChg chg="add mod">
          <ac:chgData name="René Heimsch ProSafety" userId="S::rene.heimsch_sturzsicherungen.ch#ext#@suissetec365.onmicrosoft.com::9ea7d29a-8b4d-479a-a010-639d91b06803" providerId="AD" clId="Web-{611DFAA1-3107-5009-0010-CC00A697F037}" dt="2021-11-08T20:47:08.620" v="49" actId="1076"/>
          <ac:picMkLst>
            <pc:docMk/>
            <pc:sldMk cId="3734187480" sldId="323"/>
            <ac:picMk id="3" creationId="{21120C03-B84E-4834-94AF-D63C8ECE20EA}"/>
          </ac:picMkLst>
        </pc:picChg>
      </pc:sldChg>
      <pc:sldChg chg="addSp delSp modSp">
        <pc:chgData name="René Heimsch ProSafety" userId="S::rene.heimsch_sturzsicherungen.ch#ext#@suissetec365.onmicrosoft.com::9ea7d29a-8b4d-479a-a010-639d91b06803" providerId="AD" clId="Web-{611DFAA1-3107-5009-0010-CC00A697F037}" dt="2021-11-08T21:07:49.849" v="60" actId="1076"/>
        <pc:sldMkLst>
          <pc:docMk/>
          <pc:sldMk cId="490918680" sldId="324"/>
        </pc:sldMkLst>
        <pc:picChg chg="add del mod">
          <ac:chgData name="René Heimsch ProSafety" userId="S::rene.heimsch_sturzsicherungen.ch#ext#@suissetec365.onmicrosoft.com::9ea7d29a-8b4d-479a-a010-639d91b06803" providerId="AD" clId="Web-{611DFAA1-3107-5009-0010-CC00A697F037}" dt="2021-11-08T21:07:32.411" v="54"/>
          <ac:picMkLst>
            <pc:docMk/>
            <pc:sldMk cId="490918680" sldId="324"/>
            <ac:picMk id="2" creationId="{1A2DDA64-E8AA-4CEB-8D6D-ABF4B6CE88CB}"/>
          </ac:picMkLst>
        </pc:picChg>
        <pc:picChg chg="add del">
          <ac:chgData name="René Heimsch ProSafety" userId="S::rene.heimsch_sturzsicherungen.ch#ext#@suissetec365.onmicrosoft.com::9ea7d29a-8b4d-479a-a010-639d91b06803" providerId="AD" clId="Web-{611DFAA1-3107-5009-0010-CC00A697F037}" dt="2021-11-08T21:07:45.896" v="59"/>
          <ac:picMkLst>
            <pc:docMk/>
            <pc:sldMk cId="490918680" sldId="324"/>
            <ac:picMk id="3" creationId="{BD33F662-77CD-4DC6-8D50-02BDDEF2FF31}"/>
          </ac:picMkLst>
        </pc:picChg>
        <pc:picChg chg="add mod">
          <ac:chgData name="René Heimsch ProSafety" userId="S::rene.heimsch_sturzsicherungen.ch#ext#@suissetec365.onmicrosoft.com::9ea7d29a-8b4d-479a-a010-639d91b06803" providerId="AD" clId="Web-{611DFAA1-3107-5009-0010-CC00A697F037}" dt="2021-11-08T21:07:49.849" v="60" actId="1076"/>
          <ac:picMkLst>
            <pc:docMk/>
            <pc:sldMk cId="490918680" sldId="324"/>
            <ac:picMk id="4" creationId="{C908A494-6119-4676-866E-867E13AD8CAD}"/>
          </ac:picMkLst>
        </pc:picChg>
      </pc:sldChg>
    </pc:docChg>
  </pc:docChgLst>
  <pc:docChgLst>
    <pc:chgData name="Stephan Muntwyler" userId="S::stephan.muntwyler_gabs.ch#ext#@suissetec365.onmicrosoft.com::ca4c6863-e6da-4e65-a56a-e86d2c980b44" providerId="AD" clId="Web-{BFBF521E-D507-9F71-93C0-9D90C37E3005}"/>
    <pc:docChg chg="modSld">
      <pc:chgData name="Stephan Muntwyler" userId="S::stephan.muntwyler_gabs.ch#ext#@suissetec365.onmicrosoft.com::ca4c6863-e6da-4e65-a56a-e86d2c980b44" providerId="AD" clId="Web-{BFBF521E-D507-9F71-93C0-9D90C37E3005}" dt="2021-11-23T07:38:20.346" v="224" actId="20577"/>
      <pc:docMkLst>
        <pc:docMk/>
      </pc:docMkLst>
      <pc:sldChg chg="modSp">
        <pc:chgData name="Stephan Muntwyler" userId="S::stephan.muntwyler_gabs.ch#ext#@suissetec365.onmicrosoft.com::ca4c6863-e6da-4e65-a56a-e86d2c980b44" providerId="AD" clId="Web-{BFBF521E-D507-9F71-93C0-9D90C37E3005}" dt="2021-11-23T07:28:41.473" v="28" actId="20577"/>
        <pc:sldMkLst>
          <pc:docMk/>
          <pc:sldMk cId="898514532" sldId="271"/>
        </pc:sldMkLst>
        <pc:spChg chg="mod">
          <ac:chgData name="Stephan Muntwyler" userId="S::stephan.muntwyler_gabs.ch#ext#@suissetec365.onmicrosoft.com::ca4c6863-e6da-4e65-a56a-e86d2c980b44" providerId="AD" clId="Web-{BFBF521E-D507-9F71-93C0-9D90C37E3005}" dt="2021-11-23T07:28:41.473" v="28" actId="20577"/>
          <ac:spMkLst>
            <pc:docMk/>
            <pc:sldMk cId="898514532" sldId="271"/>
            <ac:spMk id="2" creationId="{16D11C80-893D-4177-BE56-0FD83E03C651}"/>
          </ac:spMkLst>
        </pc:spChg>
      </pc:sldChg>
      <pc:sldChg chg="addSp modSp">
        <pc:chgData name="Stephan Muntwyler" userId="S::stephan.muntwyler_gabs.ch#ext#@suissetec365.onmicrosoft.com::ca4c6863-e6da-4e65-a56a-e86d2c980b44" providerId="AD" clId="Web-{BFBF521E-D507-9F71-93C0-9D90C37E3005}" dt="2021-11-23T07:38:20.346" v="224" actId="20577"/>
        <pc:sldMkLst>
          <pc:docMk/>
          <pc:sldMk cId="411818834" sldId="272"/>
        </pc:sldMkLst>
        <pc:spChg chg="add mod">
          <ac:chgData name="Stephan Muntwyler" userId="S::stephan.muntwyler_gabs.ch#ext#@suissetec365.onmicrosoft.com::ca4c6863-e6da-4e65-a56a-e86d2c980b44" providerId="AD" clId="Web-{BFBF521E-D507-9F71-93C0-9D90C37E3005}" dt="2021-11-23T07:38:20.346" v="224" actId="20577"/>
          <ac:spMkLst>
            <pc:docMk/>
            <pc:sldMk cId="411818834" sldId="272"/>
            <ac:spMk id="2" creationId="{417EDFE6-1604-4C9C-ACFA-B8DF81992B99}"/>
          </ac:spMkLst>
        </pc:spChg>
      </pc:sldChg>
      <pc:sldChg chg="modSp">
        <pc:chgData name="Stephan Muntwyler" userId="S::stephan.muntwyler_gabs.ch#ext#@suissetec365.onmicrosoft.com::ca4c6863-e6da-4e65-a56a-e86d2c980b44" providerId="AD" clId="Web-{BFBF521E-D507-9F71-93C0-9D90C37E3005}" dt="2021-11-23T07:30:51.632" v="62" actId="20577"/>
        <pc:sldMkLst>
          <pc:docMk/>
          <pc:sldMk cId="1935134183" sldId="284"/>
        </pc:sldMkLst>
        <pc:spChg chg="mod">
          <ac:chgData name="Stephan Muntwyler" userId="S::stephan.muntwyler_gabs.ch#ext#@suissetec365.onmicrosoft.com::ca4c6863-e6da-4e65-a56a-e86d2c980b44" providerId="AD" clId="Web-{BFBF521E-D507-9F71-93C0-9D90C37E3005}" dt="2021-11-23T07:30:51.632" v="62" actId="20577"/>
          <ac:spMkLst>
            <pc:docMk/>
            <pc:sldMk cId="1935134183" sldId="284"/>
            <ac:spMk id="7" creationId="{026673C6-A359-425E-8627-510F0118B404}"/>
          </ac:spMkLst>
        </pc:spChg>
      </pc:sldChg>
      <pc:sldChg chg="modSp">
        <pc:chgData name="Stephan Muntwyler" userId="S::stephan.muntwyler_gabs.ch#ext#@suissetec365.onmicrosoft.com::ca4c6863-e6da-4e65-a56a-e86d2c980b44" providerId="AD" clId="Web-{BFBF521E-D507-9F71-93C0-9D90C37E3005}" dt="2021-11-23T07:32:40.592" v="99" actId="20577"/>
        <pc:sldMkLst>
          <pc:docMk/>
          <pc:sldMk cId="3881134377" sldId="292"/>
        </pc:sldMkLst>
        <pc:spChg chg="mod">
          <ac:chgData name="Stephan Muntwyler" userId="S::stephan.muntwyler_gabs.ch#ext#@suissetec365.onmicrosoft.com::ca4c6863-e6da-4e65-a56a-e86d2c980b44" providerId="AD" clId="Web-{BFBF521E-D507-9F71-93C0-9D90C37E3005}" dt="2021-11-23T07:32:40.592" v="99" actId="20577"/>
          <ac:spMkLst>
            <pc:docMk/>
            <pc:sldMk cId="3881134377" sldId="292"/>
            <ac:spMk id="7" creationId="{026673C6-A359-425E-8627-510F0118B404}"/>
          </ac:spMkLst>
        </pc:spChg>
      </pc:sldChg>
      <pc:sldChg chg="modSp">
        <pc:chgData name="Stephan Muntwyler" userId="S::stephan.muntwyler_gabs.ch#ext#@suissetec365.onmicrosoft.com::ca4c6863-e6da-4e65-a56a-e86d2c980b44" providerId="AD" clId="Web-{BFBF521E-D507-9F71-93C0-9D90C37E3005}" dt="2021-11-23T07:34:36.262" v="133" actId="20577"/>
        <pc:sldMkLst>
          <pc:docMk/>
          <pc:sldMk cId="3550938933" sldId="295"/>
        </pc:sldMkLst>
        <pc:spChg chg="mod">
          <ac:chgData name="Stephan Muntwyler" userId="S::stephan.muntwyler_gabs.ch#ext#@suissetec365.onmicrosoft.com::ca4c6863-e6da-4e65-a56a-e86d2c980b44" providerId="AD" clId="Web-{BFBF521E-D507-9F71-93C0-9D90C37E3005}" dt="2021-11-23T07:34:36.262" v="133" actId="20577"/>
          <ac:spMkLst>
            <pc:docMk/>
            <pc:sldMk cId="3550938933" sldId="295"/>
            <ac:spMk id="7" creationId="{026673C6-A359-425E-8627-510F0118B404}"/>
          </ac:spMkLst>
        </pc:spChg>
      </pc:sldChg>
      <pc:sldChg chg="modNotes">
        <pc:chgData name="Stephan Muntwyler" userId="S::stephan.muntwyler_gabs.ch#ext#@suissetec365.onmicrosoft.com::ca4c6863-e6da-4e65-a56a-e86d2c980b44" providerId="AD" clId="Web-{BFBF521E-D507-9F71-93C0-9D90C37E3005}" dt="2021-11-23T07:29:35.865" v="41"/>
        <pc:sldMkLst>
          <pc:docMk/>
          <pc:sldMk cId="563740425" sldId="298"/>
        </pc:sldMkLst>
      </pc:sldChg>
      <pc:sldChg chg="modSp">
        <pc:chgData name="Stephan Muntwyler" userId="S::stephan.muntwyler_gabs.ch#ext#@suissetec365.onmicrosoft.com::ca4c6863-e6da-4e65-a56a-e86d2c980b44" providerId="AD" clId="Web-{BFBF521E-D507-9F71-93C0-9D90C37E3005}" dt="2021-11-23T07:35:25.857" v="144" actId="20577"/>
        <pc:sldMkLst>
          <pc:docMk/>
          <pc:sldMk cId="1207158498" sldId="300"/>
        </pc:sldMkLst>
        <pc:spChg chg="mod">
          <ac:chgData name="Stephan Muntwyler" userId="S::stephan.muntwyler_gabs.ch#ext#@suissetec365.onmicrosoft.com::ca4c6863-e6da-4e65-a56a-e86d2c980b44" providerId="AD" clId="Web-{BFBF521E-D507-9F71-93C0-9D90C37E3005}" dt="2021-11-23T07:35:25.857" v="144" actId="20577"/>
          <ac:spMkLst>
            <pc:docMk/>
            <pc:sldMk cId="1207158498" sldId="300"/>
            <ac:spMk id="7" creationId="{026673C6-A359-425E-8627-510F0118B404}"/>
          </ac:spMkLst>
        </pc:spChg>
      </pc:sldChg>
      <pc:sldChg chg="modSp">
        <pc:chgData name="Stephan Muntwyler" userId="S::stephan.muntwyler_gabs.ch#ext#@suissetec365.onmicrosoft.com::ca4c6863-e6da-4e65-a56a-e86d2c980b44" providerId="AD" clId="Web-{BFBF521E-D507-9F71-93C0-9D90C37E3005}" dt="2021-11-23T07:36:30.062" v="198" actId="20577"/>
        <pc:sldMkLst>
          <pc:docMk/>
          <pc:sldMk cId="3247130486" sldId="302"/>
        </pc:sldMkLst>
        <pc:spChg chg="mod">
          <ac:chgData name="Stephan Muntwyler" userId="S::stephan.muntwyler_gabs.ch#ext#@suissetec365.onmicrosoft.com::ca4c6863-e6da-4e65-a56a-e86d2c980b44" providerId="AD" clId="Web-{BFBF521E-D507-9F71-93C0-9D90C37E3005}" dt="2021-11-23T07:36:30.062" v="198" actId="20577"/>
          <ac:spMkLst>
            <pc:docMk/>
            <pc:sldMk cId="3247130486" sldId="302"/>
            <ac:spMk id="7" creationId="{026673C6-A359-425E-8627-510F0118B404}"/>
          </ac:spMkLst>
        </pc:spChg>
      </pc:sldChg>
    </pc:docChg>
  </pc:docChgLst>
  <pc:docChgLst>
    <pc:chgData name="René Heimsch ProSafety" userId="S::rene.heimsch_sturzsicherungen.ch#ext#@suissetec365.onmicrosoft.com::9ea7d29a-8b4d-479a-a010-639d91b06803" providerId="AD" clId="Web-{1554983D-6FA4-47CB-C413-DEE60F036F5A}"/>
    <pc:docChg chg="modSld">
      <pc:chgData name="René Heimsch ProSafety" userId="S::rene.heimsch_sturzsicherungen.ch#ext#@suissetec365.onmicrosoft.com::9ea7d29a-8b4d-479a-a010-639d91b06803" providerId="AD" clId="Web-{1554983D-6FA4-47CB-C413-DEE60F036F5A}" dt="2021-11-24T20:42:32.321" v="4" actId="20577"/>
      <pc:docMkLst>
        <pc:docMk/>
      </pc:docMkLst>
      <pc:sldChg chg="modSp modNotes">
        <pc:chgData name="René Heimsch ProSafety" userId="S::rene.heimsch_sturzsicherungen.ch#ext#@suissetec365.onmicrosoft.com::9ea7d29a-8b4d-479a-a010-639d91b06803" providerId="AD" clId="Web-{1554983D-6FA4-47CB-C413-DEE60F036F5A}" dt="2021-11-24T20:42:32.321" v="4" actId="20577"/>
        <pc:sldMkLst>
          <pc:docMk/>
          <pc:sldMk cId="714695577" sldId="307"/>
        </pc:sldMkLst>
        <pc:spChg chg="mod">
          <ac:chgData name="René Heimsch ProSafety" userId="S::rene.heimsch_sturzsicherungen.ch#ext#@suissetec365.onmicrosoft.com::9ea7d29a-8b4d-479a-a010-639d91b06803" providerId="AD" clId="Web-{1554983D-6FA4-47CB-C413-DEE60F036F5A}" dt="2021-11-24T20:42:32.321" v="4" actId="20577"/>
          <ac:spMkLst>
            <pc:docMk/>
            <pc:sldMk cId="714695577" sldId="307"/>
            <ac:spMk id="7" creationId="{026673C6-A359-425E-8627-510F0118B404}"/>
          </ac:spMkLst>
        </pc:spChg>
      </pc:sldChg>
    </pc:docChg>
  </pc:docChgLst>
  <pc:docChgLst>
    <pc:chgData name="Mahrer Christian" userId="S::christian.mahrer@suissetec.ch::fb91d9f7-cf5b-4d9b-a2fc-d5a9d6005e6e" providerId="AD" clId="Web-{0CD1C362-1641-0DCB-D6D5-D77F8C58E9CA}"/>
    <pc:docChg chg="modSld">
      <pc:chgData name="Mahrer Christian" userId="S::christian.mahrer@suissetec.ch::fb91d9f7-cf5b-4d9b-a2fc-d5a9d6005e6e" providerId="AD" clId="Web-{0CD1C362-1641-0DCB-D6D5-D77F8C58E9CA}" dt="2021-10-26T08:15:15.546" v="1" actId="20577"/>
      <pc:docMkLst>
        <pc:docMk/>
      </pc:docMkLst>
      <pc:sldChg chg="modSp">
        <pc:chgData name="Mahrer Christian" userId="S::christian.mahrer@suissetec.ch::fb91d9f7-cf5b-4d9b-a2fc-d5a9d6005e6e" providerId="AD" clId="Web-{0CD1C362-1641-0DCB-D6D5-D77F8C58E9CA}" dt="2021-10-26T08:15:15.546" v="1" actId="20577"/>
        <pc:sldMkLst>
          <pc:docMk/>
          <pc:sldMk cId="1619946314" sldId="297"/>
        </pc:sldMkLst>
        <pc:spChg chg="mod">
          <ac:chgData name="Mahrer Christian" userId="S::christian.mahrer@suissetec.ch::fb91d9f7-cf5b-4d9b-a2fc-d5a9d6005e6e" providerId="AD" clId="Web-{0CD1C362-1641-0DCB-D6D5-D77F8C58E9CA}" dt="2021-10-26T08:15:15.546" v="1" actId="20577"/>
          <ac:spMkLst>
            <pc:docMk/>
            <pc:sldMk cId="1619946314" sldId="297"/>
            <ac:spMk id="7" creationId="{026673C6-A359-425E-8627-510F0118B404}"/>
          </ac:spMkLst>
        </pc:spChg>
      </pc:sldChg>
    </pc:docChg>
  </pc:docChgLst>
  <pc:docChgLst>
    <pc:chgData name="René Heimsch ProSafety" userId="S::rene.heimsch_sturzsicherungen.ch#ext#@suissetec365.onmicrosoft.com::9ea7d29a-8b4d-479a-a010-639d91b06803" providerId="AD" clId="Web-{406D603D-FDDE-1E1B-B7E4-C6CE2C18E6CD}"/>
    <pc:docChg chg="delSld modSld">
      <pc:chgData name="René Heimsch ProSafety" userId="S::rene.heimsch_sturzsicherungen.ch#ext#@suissetec365.onmicrosoft.com::9ea7d29a-8b4d-479a-a010-639d91b06803" providerId="AD" clId="Web-{406D603D-FDDE-1E1B-B7E4-C6CE2C18E6CD}" dt="2021-11-14T20:40:18.771" v="16" actId="20577"/>
      <pc:docMkLst>
        <pc:docMk/>
      </pc:docMkLst>
      <pc:sldChg chg="addSp delSp modSp">
        <pc:chgData name="René Heimsch ProSafety" userId="S::rene.heimsch_sturzsicherungen.ch#ext#@suissetec365.onmicrosoft.com::9ea7d29a-8b4d-479a-a010-639d91b06803" providerId="AD" clId="Web-{406D603D-FDDE-1E1B-B7E4-C6CE2C18E6CD}" dt="2021-11-14T20:40:18.771" v="16" actId="20577"/>
        <pc:sldMkLst>
          <pc:docMk/>
          <pc:sldMk cId="714695577" sldId="307"/>
        </pc:sldMkLst>
        <pc:spChg chg="add mod">
          <ac:chgData name="René Heimsch ProSafety" userId="S::rene.heimsch_sturzsicherungen.ch#ext#@suissetec365.onmicrosoft.com::9ea7d29a-8b4d-479a-a010-639d91b06803" providerId="AD" clId="Web-{406D603D-FDDE-1E1B-B7E4-C6CE2C18E6CD}" dt="2021-11-14T20:40:18.771" v="16" actId="20577"/>
          <ac:spMkLst>
            <pc:docMk/>
            <pc:sldMk cId="714695577" sldId="307"/>
            <ac:spMk id="12" creationId="{35F2BCFA-A2E9-4074-BF64-8930BA454403}"/>
          </ac:spMkLst>
        </pc:spChg>
        <pc:picChg chg="del mod">
          <ac:chgData name="René Heimsch ProSafety" userId="S::rene.heimsch_sturzsicherungen.ch#ext#@suissetec365.onmicrosoft.com::9ea7d29a-8b4d-479a-a010-639d91b06803" providerId="AD" clId="Web-{406D603D-FDDE-1E1B-B7E4-C6CE2C18E6CD}" dt="2021-11-14T20:37:30.517" v="3"/>
          <ac:picMkLst>
            <pc:docMk/>
            <pc:sldMk cId="714695577" sldId="307"/>
            <ac:picMk id="4" creationId="{A74D0640-FEFE-4296-917A-543F132D3B15}"/>
          </ac:picMkLst>
        </pc:picChg>
        <pc:picChg chg="add del">
          <ac:chgData name="René Heimsch ProSafety" userId="S::rene.heimsch_sturzsicherungen.ch#ext#@suissetec365.onmicrosoft.com::9ea7d29a-8b4d-479a-a010-639d91b06803" providerId="AD" clId="Web-{406D603D-FDDE-1E1B-B7E4-C6CE2C18E6CD}" dt="2021-11-14T20:37:46.783" v="8"/>
          <ac:picMkLst>
            <pc:docMk/>
            <pc:sldMk cId="714695577" sldId="307"/>
            <ac:picMk id="5" creationId="{6ED9AEE0-F52A-47D3-BD13-54C358F21954}"/>
          </ac:picMkLst>
        </pc:picChg>
        <pc:picChg chg="add mod">
          <ac:chgData name="René Heimsch ProSafety" userId="S::rene.heimsch_sturzsicherungen.ch#ext#@suissetec365.onmicrosoft.com::9ea7d29a-8b4d-479a-a010-639d91b06803" providerId="AD" clId="Web-{406D603D-FDDE-1E1B-B7E4-C6CE2C18E6CD}" dt="2021-11-14T20:37:50.346" v="9" actId="1076"/>
          <ac:picMkLst>
            <pc:docMk/>
            <pc:sldMk cId="714695577" sldId="307"/>
            <ac:picMk id="6" creationId="{EF117CEF-2A29-4FAB-B069-42CD7C9E710D}"/>
          </ac:picMkLst>
        </pc:picChg>
      </pc:sldChg>
      <pc:sldChg chg="del">
        <pc:chgData name="René Heimsch ProSafety" userId="S::rene.heimsch_sturzsicherungen.ch#ext#@suissetec365.onmicrosoft.com::9ea7d29a-8b4d-479a-a010-639d91b06803" providerId="AD" clId="Web-{406D603D-FDDE-1E1B-B7E4-C6CE2C18E6CD}" dt="2021-11-14T20:37:19.110" v="0"/>
        <pc:sldMkLst>
          <pc:docMk/>
          <pc:sldMk cId="485189982" sldId="326"/>
        </pc:sldMkLst>
      </pc:sldChg>
    </pc:docChg>
  </pc:docChgLst>
  <pc:docChgLst>
    <pc:chgData name="René Heimsch ProSafety" userId="S::rene.heimsch_sturzsicherungen.ch#ext#@suissetec365.onmicrosoft.com::9ea7d29a-8b4d-479a-a010-639d91b06803" providerId="AD" clId="Web-{E490B988-CF5E-F108-912F-932865AF9D9B}"/>
    <pc:docChg chg="addSld modSld sldOrd">
      <pc:chgData name="René Heimsch ProSafety" userId="S::rene.heimsch_sturzsicherungen.ch#ext#@suissetec365.onmicrosoft.com::9ea7d29a-8b4d-479a-a010-639d91b06803" providerId="AD" clId="Web-{E490B988-CF5E-F108-912F-932865AF9D9B}" dt="2021-10-25T19:50:58.127" v="175" actId="1076"/>
      <pc:docMkLst>
        <pc:docMk/>
      </pc:docMkLst>
      <pc:sldChg chg="addSp delSp modSp add ord replId">
        <pc:chgData name="René Heimsch ProSafety" userId="S::rene.heimsch_sturzsicherungen.ch#ext#@suissetec365.onmicrosoft.com::9ea7d29a-8b4d-479a-a010-639d91b06803" providerId="AD" clId="Web-{E490B988-CF5E-F108-912F-932865AF9D9B}" dt="2021-10-25T19:50:58.127" v="175" actId="1076"/>
        <pc:sldMkLst>
          <pc:docMk/>
          <pc:sldMk cId="3881134377" sldId="292"/>
        </pc:sldMkLst>
        <pc:spChg chg="mod">
          <ac:chgData name="René Heimsch ProSafety" userId="S::rene.heimsch_sturzsicherungen.ch#ext#@suissetec365.onmicrosoft.com::9ea7d29a-8b4d-479a-a010-639d91b06803" providerId="AD" clId="Web-{E490B988-CF5E-F108-912F-932865AF9D9B}" dt="2021-10-25T19:31:53.785" v="16" actId="14100"/>
          <ac:spMkLst>
            <pc:docMk/>
            <pc:sldMk cId="3881134377" sldId="292"/>
            <ac:spMk id="2" creationId="{FAFC2504-52B6-40A8-A9D3-A9CFE2B660C1}"/>
          </ac:spMkLst>
        </pc:spChg>
        <pc:spChg chg="mod">
          <ac:chgData name="René Heimsch ProSafety" userId="S::rene.heimsch_sturzsicherungen.ch#ext#@suissetec365.onmicrosoft.com::9ea7d29a-8b4d-479a-a010-639d91b06803" providerId="AD" clId="Web-{E490B988-CF5E-F108-912F-932865AF9D9B}" dt="2021-10-25T19:48:05.060" v="171" actId="20577"/>
          <ac:spMkLst>
            <pc:docMk/>
            <pc:sldMk cId="3881134377" sldId="292"/>
            <ac:spMk id="7" creationId="{026673C6-A359-425E-8627-510F0118B404}"/>
          </ac:spMkLst>
        </pc:spChg>
        <pc:picChg chg="add del mod">
          <ac:chgData name="René Heimsch ProSafety" userId="S::rene.heimsch_sturzsicherungen.ch#ext#@suissetec365.onmicrosoft.com::9ea7d29a-8b4d-479a-a010-639d91b06803" providerId="AD" clId="Web-{E490B988-CF5E-F108-912F-932865AF9D9B}" dt="2021-10-25T19:45:36.009" v="148"/>
          <ac:picMkLst>
            <pc:docMk/>
            <pc:sldMk cId="3881134377" sldId="292"/>
            <ac:picMk id="3" creationId="{3588261C-8C5B-4EE4-911D-B1791CD49E15}"/>
          </ac:picMkLst>
        </pc:picChg>
        <pc:picChg chg="del">
          <ac:chgData name="René Heimsch ProSafety" userId="S::rene.heimsch_sturzsicherungen.ch#ext#@suissetec365.onmicrosoft.com::9ea7d29a-8b4d-479a-a010-639d91b06803" providerId="AD" clId="Web-{E490B988-CF5E-F108-912F-932865AF9D9B}" dt="2021-10-25T19:36:24.339" v="135"/>
          <ac:picMkLst>
            <pc:docMk/>
            <pc:sldMk cId="3881134377" sldId="292"/>
            <ac:picMk id="4" creationId="{00198A77-4917-4DF0-A43C-E5D853F690D4}"/>
          </ac:picMkLst>
        </pc:picChg>
        <pc:picChg chg="add mod">
          <ac:chgData name="René Heimsch ProSafety" userId="S::rene.heimsch_sturzsicherungen.ch#ext#@suissetec365.onmicrosoft.com::9ea7d29a-8b4d-479a-a010-639d91b06803" providerId="AD" clId="Web-{E490B988-CF5E-F108-912F-932865AF9D9B}" dt="2021-10-25T19:48:12.388" v="172" actId="1076"/>
          <ac:picMkLst>
            <pc:docMk/>
            <pc:sldMk cId="3881134377" sldId="292"/>
            <ac:picMk id="5" creationId="{BC5C923F-2155-4C55-AA8F-27D074AAE082}"/>
          </ac:picMkLst>
        </pc:picChg>
        <pc:picChg chg="add del mod">
          <ac:chgData name="René Heimsch ProSafety" userId="S::rene.heimsch_sturzsicherungen.ch#ext#@suissetec365.onmicrosoft.com::9ea7d29a-8b4d-479a-a010-639d91b06803" providerId="AD" clId="Web-{E490B988-CF5E-F108-912F-932865AF9D9B}" dt="2021-10-25T19:50:40.689" v="174"/>
          <ac:picMkLst>
            <pc:docMk/>
            <pc:sldMk cId="3881134377" sldId="292"/>
            <ac:picMk id="6" creationId="{6C08D0C1-9DEC-45AC-B3BA-2E005EF42F7A}"/>
          </ac:picMkLst>
        </pc:picChg>
        <pc:picChg chg="add mod">
          <ac:chgData name="René Heimsch ProSafety" userId="S::rene.heimsch_sturzsicherungen.ch#ext#@suissetec365.onmicrosoft.com::9ea7d29a-8b4d-479a-a010-639d91b06803" providerId="AD" clId="Web-{E490B988-CF5E-F108-912F-932865AF9D9B}" dt="2021-10-25T19:50:58.127" v="175" actId="1076"/>
          <ac:picMkLst>
            <pc:docMk/>
            <pc:sldMk cId="3881134377" sldId="292"/>
            <ac:picMk id="8" creationId="{ABFBC8F1-C00B-478A-BF39-DED5748059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CE2061-DA0F-2245-B5B6-FA30860257B2}" type="datetimeFigureOut">
              <a:rPr lang="de-DE" smtClean="0"/>
              <a:t>10.12.2021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6F9A5-31D7-764F-A541-9CB3AFA1B9BA}" type="slidenum">
              <a:rPr lang="de-DE" smtClean="0"/>
              <a:t>‹Nr.›</a:t>
            </a:fld>
            <a:endParaRPr lang="de-DE"/>
          </a:p>
        </p:txBody>
      </p:sp>
    </p:spTree>
    <p:extLst>
      <p:ext uri="{BB962C8B-B14F-4D97-AF65-F5344CB8AC3E}">
        <p14:creationId xmlns:p14="http://schemas.microsoft.com/office/powerpoint/2010/main" val="382610736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14:50:44.386"/>
    </inkml:context>
    <inkml:brush xml:id="br0">
      <inkml:brushProperty name="width" value="0.05" units="cm"/>
      <inkml:brushProperty name="height" value="0.05" units="cm"/>
      <inkml:brushProperty name="color" value="#FFFFFF"/>
    </inkml:brush>
  </inkml:definitions>
  <inkml:trace contextRef="#ctx0" brushRef="#br0">0 0 24575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14:50:54.048"/>
    </inkml:context>
    <inkml:brush xml:id="br0">
      <inkml:brushProperty name="width" value="0.2" units="cm"/>
      <inkml:brushProperty name="height" value="0.2" units="cm"/>
      <inkml:brushProperty name="color" value="#FFFFFF"/>
    </inkml:brush>
  </inkml:definitions>
  <inkml:trace contextRef="#ctx0" brushRef="#br0">1 0 24575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37AB4EE-5EBE-4515-995D-265DC5C0F94A}" type="slidenum">
              <a:rPr lang="de-DE"/>
              <a:pPr/>
              <a:t>‹Nr.›</a:t>
            </a:fld>
            <a:endParaRPr lang="de-DE"/>
          </a:p>
        </p:txBody>
      </p:sp>
    </p:spTree>
    <p:extLst>
      <p:ext uri="{BB962C8B-B14F-4D97-AF65-F5344CB8AC3E}">
        <p14:creationId xmlns:p14="http://schemas.microsoft.com/office/powerpoint/2010/main" val="114979842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37AB4EE-5EBE-4515-995D-265DC5C0F94A}" type="slidenum">
              <a:rPr lang="de-DE" smtClean="0"/>
              <a:t>1</a:t>
            </a:fld>
            <a:endParaRPr lang="de-DE"/>
          </a:p>
        </p:txBody>
      </p:sp>
    </p:spTree>
    <p:extLst>
      <p:ext uri="{BB962C8B-B14F-4D97-AF65-F5344CB8AC3E}">
        <p14:creationId xmlns:p14="http://schemas.microsoft.com/office/powerpoint/2010/main" val="1640288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a:latin typeface="Arial"/>
              <a:cs typeface="Arial"/>
            </a:endParaRPr>
          </a:p>
          <a:p>
            <a:r>
              <a:rPr lang="de-CH">
                <a:latin typeface="Arial"/>
                <a:cs typeface="Arial"/>
              </a:rPr>
              <a:t>Le travail sur des échelles est soumis à restrictions (art. 21).</a:t>
            </a:r>
            <a:endParaRPr lang="en-US">
              <a:latin typeface="Arial"/>
              <a:cs typeface="Arial"/>
            </a:endParaRPr>
          </a:p>
          <a:p>
            <a:endParaRPr lang="en-US"/>
          </a:p>
          <a:p>
            <a:r>
              <a:rPr lang="en-US" b="1">
                <a:latin typeface="Arial"/>
                <a:cs typeface="Arial"/>
              </a:rPr>
              <a:t>À quoi faut-il veiller pour la mise en œuvre?</a:t>
            </a:r>
            <a:endParaRPr lang="en-US">
              <a:latin typeface="Arial"/>
              <a:cs typeface="Arial"/>
            </a:endParaRPr>
          </a:p>
          <a:p>
            <a:r>
              <a:rPr lang="de-CH">
                <a:latin typeface="Arial"/>
                <a:cs typeface="Arial"/>
              </a:rPr>
              <a:t>Les travaux sur des échelles portables doivent être réduits autant que possible. Avant chaque utilisation, il faut vérifier si l’échelle peut être remplacée par un outil de travail plus sûr (échafaudage roulant, plateforme élévatrice, échelle à plateforme). Les travaux sur des échelles avec une hauteur de chute supérieure à 2 m doivent être de courte durée (quelques minutes) et des mesures de protection anti-chute s’imposent.</a:t>
            </a:r>
            <a:endParaRPr lang="en-US">
              <a:latin typeface="Arial"/>
              <a:cs typeface="Arial"/>
            </a:endParaRPr>
          </a:p>
          <a:p>
            <a:endParaRPr lang="en-US">
              <a:cs typeface="Arial"/>
            </a:endParaRPr>
          </a:p>
        </p:txBody>
      </p:sp>
      <p:sp>
        <p:nvSpPr>
          <p:cNvPr id="4" name="Foliennummernplatzhalter 3"/>
          <p:cNvSpPr>
            <a:spLocks noGrp="1"/>
          </p:cNvSpPr>
          <p:nvPr>
            <p:ph type="sldNum" sz="quarter" idx="5"/>
          </p:nvPr>
        </p:nvSpPr>
        <p:spPr/>
        <p:txBody>
          <a:bodyPr/>
          <a:lstStyle/>
          <a:p>
            <a:fld id="{237AB4EE-5EBE-4515-995D-265DC5C0F94A}" type="slidenum">
              <a:rPr lang="de-DE"/>
              <a:t>11</a:t>
            </a:fld>
            <a:endParaRPr lang="de-DE"/>
          </a:p>
        </p:txBody>
      </p:sp>
    </p:spTree>
    <p:extLst>
      <p:ext uri="{BB962C8B-B14F-4D97-AF65-F5344CB8AC3E}">
        <p14:creationId xmlns:p14="http://schemas.microsoft.com/office/powerpoint/2010/main" val="191379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a:latin typeface="Arial"/>
              <a:cs typeface="Arial"/>
            </a:endParaRPr>
          </a:p>
          <a:p>
            <a:r>
              <a:rPr lang="de-CH">
                <a:latin typeface="Arial"/>
                <a:cs typeface="Arial"/>
              </a:rPr>
              <a:t>La notion de «résistance limitée à la rupture» est supprimée (art. 12, 44 et 45).</a:t>
            </a:r>
            <a:endParaRPr lang="en-US">
              <a:latin typeface="Arial"/>
              <a:cs typeface="Arial"/>
            </a:endParaRPr>
          </a:p>
          <a:p>
            <a:endParaRPr lang="en-US"/>
          </a:p>
          <a:p>
            <a:r>
              <a:rPr lang="en-US" b="1">
                <a:latin typeface="Arial"/>
                <a:cs typeface="Arial"/>
              </a:rPr>
              <a:t>À quoi faut-il veiller pour la mise en œuvre?</a:t>
            </a:r>
            <a:endParaRPr lang="en-US">
              <a:latin typeface="Arial"/>
              <a:cs typeface="Arial"/>
            </a:endParaRPr>
          </a:p>
          <a:p>
            <a:r>
              <a:rPr lang="de-CH">
                <a:latin typeface="Arial"/>
                <a:cs typeface="Arial"/>
              </a:rPr>
              <a:t>La catégorie «résistance à la rupture sous condition» est supprimée. Les surfaces sont soit «résistantes à la rupture», soit «non résistantes à la rupture»</a:t>
            </a:r>
            <a:endParaRPr lang="en-US">
              <a:latin typeface="Arial"/>
              <a:cs typeface="Arial"/>
            </a:endParaRPr>
          </a:p>
        </p:txBody>
      </p:sp>
      <p:sp>
        <p:nvSpPr>
          <p:cNvPr id="4" name="Foliennummernplatzhalter 3"/>
          <p:cNvSpPr>
            <a:spLocks noGrp="1"/>
          </p:cNvSpPr>
          <p:nvPr>
            <p:ph type="sldNum" sz="quarter" idx="5"/>
          </p:nvPr>
        </p:nvSpPr>
        <p:spPr/>
        <p:txBody>
          <a:bodyPr/>
          <a:lstStyle/>
          <a:p>
            <a:fld id="{237AB4EE-5EBE-4515-995D-265DC5C0F94A}" type="slidenum">
              <a:rPr lang="de-DE"/>
              <a:t>12</a:t>
            </a:fld>
            <a:endParaRPr lang="de-DE"/>
          </a:p>
        </p:txBody>
      </p:sp>
    </p:spTree>
    <p:extLst>
      <p:ext uri="{BB962C8B-B14F-4D97-AF65-F5344CB8AC3E}">
        <p14:creationId xmlns:p14="http://schemas.microsoft.com/office/powerpoint/2010/main" val="733586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dirty="0">
              <a:latin typeface="Arial"/>
              <a:cs typeface="Arial"/>
            </a:endParaRPr>
          </a:p>
          <a:p>
            <a:r>
              <a:rPr lang="de-CH">
                <a:latin typeface="Arial"/>
                <a:cs typeface="Arial"/>
              </a:rPr>
              <a:t>Le garde-corps périphérique doit s’élever à au moins 100 cm au-dessus de la surface praticable (art. 22).</a:t>
            </a:r>
            <a:endParaRPr lang="en-US" dirty="0">
              <a:latin typeface="Arial"/>
              <a:cs typeface="Arial"/>
            </a:endParaRPr>
          </a:p>
          <a:p>
            <a:endParaRPr lang="en-US"/>
          </a:p>
          <a:p>
            <a:r>
              <a:rPr lang="en-US" b="1">
                <a:latin typeface="Arial"/>
                <a:cs typeface="Arial"/>
              </a:rPr>
              <a:t>À quoi faut-il veiller pour la mise en œuvre?</a:t>
            </a:r>
            <a:endParaRPr lang="en-US" dirty="0">
              <a:latin typeface="Arial"/>
              <a:cs typeface="Arial"/>
            </a:endParaRPr>
          </a:p>
          <a:p>
            <a:r>
              <a:rPr lang="de-CH">
                <a:latin typeface="Arial"/>
                <a:cs typeface="Arial"/>
              </a:rPr>
              <a:t>Désormais, le garde-corps périphérique doit s’élever à au moins 100 cm au-dessus de la surface praticable (et non plus 95 à 105 cm). </a:t>
            </a:r>
            <a:endParaRPr lang="en-US" dirty="0">
              <a:latin typeface="Arial"/>
              <a:cs typeface="Arial"/>
            </a:endParaRPr>
          </a:p>
          <a:p>
            <a:r>
              <a:rPr lang="de-DE">
                <a:latin typeface="Arial"/>
                <a:cs typeface="Arial"/>
              </a:rPr>
              <a:t>Disposition transitoire (art. 123):</a:t>
            </a:r>
            <a:br>
              <a:rPr lang="de-DE" dirty="0">
                <a:cs typeface="Arial"/>
              </a:rPr>
            </a:br>
            <a:r>
              <a:rPr lang="de-DE">
                <a:latin typeface="Arial"/>
                <a:cs typeface="Arial"/>
              </a:rPr>
              <a:t>Les gardes-corps phériphériques existants d’une hauteur d’au moins 95 cm peuvent toujours être utilisés.</a:t>
            </a:r>
            <a:endParaRPr lang="en-US" dirty="0">
              <a:latin typeface="Arial"/>
              <a:cs typeface="Arial"/>
            </a:endParaRPr>
          </a:p>
        </p:txBody>
      </p:sp>
      <p:sp>
        <p:nvSpPr>
          <p:cNvPr id="4" name="Foliennummernplatzhalter 3"/>
          <p:cNvSpPr>
            <a:spLocks noGrp="1"/>
          </p:cNvSpPr>
          <p:nvPr>
            <p:ph type="sldNum" sz="quarter" idx="5"/>
          </p:nvPr>
        </p:nvSpPr>
        <p:spPr/>
        <p:txBody>
          <a:bodyPr/>
          <a:lstStyle/>
          <a:p>
            <a:fld id="{237AB4EE-5EBE-4515-995D-265DC5C0F94A}" type="slidenum">
              <a:rPr lang="de-DE"/>
              <a:t>13</a:t>
            </a:fld>
            <a:endParaRPr lang="de-DE"/>
          </a:p>
        </p:txBody>
      </p:sp>
    </p:spTree>
    <p:extLst>
      <p:ext uri="{BB962C8B-B14F-4D97-AF65-F5344CB8AC3E}">
        <p14:creationId xmlns:p14="http://schemas.microsoft.com/office/powerpoint/2010/main" val="3131698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a:latin typeface="Arial"/>
              <a:cs typeface="Arial"/>
            </a:endParaRPr>
          </a:p>
          <a:p>
            <a:r>
              <a:rPr lang="de-CH">
                <a:latin typeface="Arial"/>
                <a:cs typeface="Arial"/>
              </a:rPr>
              <a:t>En cas de différences de niveau de plus de 50 cm, il convient d’utiliser des outils de travail adaptés pour traverser celles-ci (art. 15).</a:t>
            </a:r>
            <a:endParaRPr lang="en-US">
              <a:latin typeface="Arial"/>
              <a:cs typeface="Arial"/>
            </a:endParaRPr>
          </a:p>
          <a:p>
            <a:endParaRPr lang="en-US"/>
          </a:p>
          <a:p>
            <a:r>
              <a:rPr lang="en-US" b="1">
                <a:latin typeface="Arial"/>
                <a:cs typeface="Arial"/>
              </a:rPr>
              <a:t>À quoi faut-il veiller pour la mise en œuvre?</a:t>
            </a:r>
            <a:endParaRPr lang="en-US">
              <a:latin typeface="Arial"/>
              <a:cs typeface="Arial"/>
            </a:endParaRPr>
          </a:p>
          <a:p>
            <a:r>
              <a:rPr lang="de-CH">
                <a:latin typeface="Arial"/>
                <a:cs typeface="Arial"/>
              </a:rPr>
              <a:t>Désormais, des mesures adaptées doivent être prises pour garantir un passage sécurisé dès une différence de niveau de 50 cm (et non plus 100 cm), par ex. échelles, escaliers, plateformes. </a:t>
            </a:r>
            <a:endParaRPr lang="en-US">
              <a:latin typeface="Arial"/>
              <a:cs typeface="Arial"/>
            </a:endParaRPr>
          </a:p>
          <a:p>
            <a:r>
              <a:rPr lang="de-CH">
                <a:latin typeface="Arial"/>
                <a:cs typeface="Arial"/>
              </a:rPr>
              <a:t>(Les échelles doubles ne pas autorisées!)</a:t>
            </a:r>
            <a:endParaRPr lang="en-US">
              <a:latin typeface="Arial"/>
              <a:cs typeface="Arial"/>
            </a:endParaRPr>
          </a:p>
        </p:txBody>
      </p:sp>
      <p:sp>
        <p:nvSpPr>
          <p:cNvPr id="4" name="Foliennummernplatzhalter 3"/>
          <p:cNvSpPr>
            <a:spLocks noGrp="1"/>
          </p:cNvSpPr>
          <p:nvPr>
            <p:ph type="sldNum" sz="quarter" idx="5"/>
          </p:nvPr>
        </p:nvSpPr>
        <p:spPr/>
        <p:txBody>
          <a:bodyPr/>
          <a:lstStyle/>
          <a:p>
            <a:fld id="{237AB4EE-5EBE-4515-995D-265DC5C0F94A}" type="slidenum">
              <a:rPr lang="de-DE"/>
              <a:t>14</a:t>
            </a:fld>
            <a:endParaRPr lang="de-DE"/>
          </a:p>
        </p:txBody>
      </p:sp>
    </p:spTree>
    <p:extLst>
      <p:ext uri="{BB962C8B-B14F-4D97-AF65-F5344CB8AC3E}">
        <p14:creationId xmlns:p14="http://schemas.microsoft.com/office/powerpoint/2010/main" val="1837805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dirty="0">
              <a:latin typeface="Arial"/>
              <a:cs typeface="Arial"/>
            </a:endParaRPr>
          </a:p>
          <a:p>
            <a:r>
              <a:rPr lang="de-CH">
                <a:latin typeface="Arial"/>
                <a:cs typeface="Arial"/>
              </a:rPr>
              <a:t>Lors du montage d’éléments de plafond préfabriqués, des filets de sécurité ou échafaudages de retenue doivent être posés sur toute la surface à partir d’une hauteur de chute de 3 m (art. 27).</a:t>
            </a:r>
            <a:endParaRPr lang="en-US" dirty="0">
              <a:latin typeface="Arial"/>
              <a:cs typeface="Arial"/>
            </a:endParaRPr>
          </a:p>
          <a:p>
            <a:endParaRPr lang="en-US"/>
          </a:p>
          <a:p>
            <a:r>
              <a:rPr lang="en-US" b="1">
                <a:latin typeface="Arial"/>
                <a:cs typeface="Arial"/>
              </a:rPr>
              <a:t>À quoi faut-il veiller pour la mise en œuvre?</a:t>
            </a:r>
            <a:endParaRPr lang="en-US" dirty="0">
              <a:latin typeface="Arial"/>
              <a:cs typeface="Arial"/>
            </a:endParaRPr>
          </a:p>
          <a:p>
            <a:r>
              <a:rPr lang="de-CH">
                <a:latin typeface="Arial"/>
                <a:cs typeface="Arial"/>
              </a:rPr>
              <a:t>L’employeur est tenu de contrôler les filets de sécurité tous les jours et de suspendre les travaux immédiatement en cas de défaut. pour les hauteurs de plafond faibles, les filets de sécurité ne sont pas adaptés. Nous attirons l’attention sur le fait que le mou est très important avec un filet de sécurité.</a:t>
            </a:r>
            <a:endParaRPr lang="en-US" dirty="0">
              <a:latin typeface="Arial"/>
              <a:cs typeface="Arial"/>
            </a:endParaRPr>
          </a:p>
        </p:txBody>
      </p:sp>
      <p:sp>
        <p:nvSpPr>
          <p:cNvPr id="4" name="Foliennummernplatzhalter 3"/>
          <p:cNvSpPr>
            <a:spLocks noGrp="1"/>
          </p:cNvSpPr>
          <p:nvPr>
            <p:ph type="sldNum" sz="quarter" idx="5"/>
          </p:nvPr>
        </p:nvSpPr>
        <p:spPr/>
        <p:txBody>
          <a:bodyPr/>
          <a:lstStyle/>
          <a:p>
            <a:fld id="{237AB4EE-5EBE-4515-995D-265DC5C0F94A}" type="slidenum">
              <a:rPr lang="de-DE"/>
              <a:t>15</a:t>
            </a:fld>
            <a:endParaRPr lang="de-DE"/>
          </a:p>
        </p:txBody>
      </p:sp>
    </p:spTree>
    <p:extLst>
      <p:ext uri="{BB962C8B-B14F-4D97-AF65-F5344CB8AC3E}">
        <p14:creationId xmlns:p14="http://schemas.microsoft.com/office/powerpoint/2010/main" val="706534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dirty="0">
              <a:latin typeface="Arial"/>
              <a:cs typeface="Arial"/>
            </a:endParaRPr>
          </a:p>
          <a:p>
            <a:r>
              <a:rPr lang="de-CH">
                <a:latin typeface="Arial"/>
                <a:cs typeface="Arial"/>
              </a:rPr>
              <a:t>Personne ne doit se tenir dans la zone de danger des véhicules de transport ou machines de construction. Si cela ne peut être exclu, la zone de danger doit être surveillée (art. 19).</a:t>
            </a:r>
            <a:endParaRPr lang="en-US" dirty="0">
              <a:latin typeface="Arial"/>
              <a:cs typeface="Arial"/>
            </a:endParaRPr>
          </a:p>
          <a:p>
            <a:endParaRPr lang="en-US"/>
          </a:p>
          <a:p>
            <a:r>
              <a:rPr lang="en-US" b="1">
                <a:latin typeface="Arial"/>
                <a:cs typeface="Arial"/>
              </a:rPr>
              <a:t>À quoi faut-il veiller pour la mise en œuvre?</a:t>
            </a:r>
            <a:endParaRPr lang="en-US" dirty="0">
              <a:latin typeface="Arial"/>
              <a:cs typeface="Arial"/>
            </a:endParaRPr>
          </a:p>
          <a:p>
            <a:r>
              <a:rPr lang="de-CH">
                <a:latin typeface="Arial"/>
                <a:cs typeface="Arial"/>
              </a:rPr>
              <a:t>En principe, il convient d’éviter de se tenir dans les zones de danger des véhicules de transport et machines de construction. Si cela est tout de même nécessaire, la zone de danger doit être surveillée par des moyens adaptés (caméras, miroir) ou des agents dédiés. Les marches arrière doivent être limitées autant que possible voire évitées.</a:t>
            </a:r>
            <a:endParaRPr lang="en-US" dirty="0">
              <a:latin typeface="Arial"/>
              <a:cs typeface="Arial"/>
            </a:endParaRP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16</a:t>
            </a:fld>
            <a:endParaRPr lang="de-DE"/>
          </a:p>
        </p:txBody>
      </p:sp>
    </p:spTree>
    <p:extLst>
      <p:ext uri="{BB962C8B-B14F-4D97-AF65-F5344CB8AC3E}">
        <p14:creationId xmlns:p14="http://schemas.microsoft.com/office/powerpoint/2010/main" val="951755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a:latin typeface="Arial"/>
              <a:cs typeface="Arial"/>
            </a:endParaRPr>
          </a:p>
          <a:p>
            <a:r>
              <a:rPr lang="de-CH">
                <a:latin typeface="Arial"/>
                <a:cs typeface="Arial"/>
              </a:rPr>
              <a:t>L’employeur doit informer ses collaborateurs concernés des résultats des diagnostics de polluants (art. 32).</a:t>
            </a:r>
            <a:endParaRPr lang="en-US">
              <a:latin typeface="Arial"/>
              <a:cs typeface="Arial"/>
            </a:endParaRPr>
          </a:p>
          <a:p>
            <a:endParaRPr lang="en-US"/>
          </a:p>
          <a:p>
            <a:r>
              <a:rPr lang="en-US" b="1">
                <a:latin typeface="Arial"/>
                <a:cs typeface="Arial"/>
              </a:rPr>
              <a:t>À quoi faut-il veiller pour la mise en œuvre?</a:t>
            </a:r>
            <a:endParaRPr lang="en-US">
              <a:latin typeface="Arial"/>
              <a:cs typeface="Arial"/>
            </a:endParaRPr>
          </a:p>
          <a:p>
            <a:r>
              <a:rPr lang="de-CH">
                <a:latin typeface="Arial"/>
                <a:cs typeface="Arial"/>
              </a:rPr>
              <a:t>Si la présence de substances particulièrement dangereuses comme l’amiante ou le PCB (polychlorobiphényle) est suspectée, l’employeur doit évaluer les risques et prendre les mesures nécessaires. L’employeur doit informer ses collaborateurs concernés des résultats des diagnostics de polluants. </a:t>
            </a:r>
            <a:endParaRPr lang="en-US">
              <a:latin typeface="Arial"/>
              <a:cs typeface="Arial"/>
            </a:endParaRPr>
          </a:p>
          <a:p>
            <a:r>
              <a:rPr lang="de-CH">
                <a:latin typeface="Arial"/>
                <a:cs typeface="Arial"/>
              </a:rPr>
              <a:t>Les dépenses occasionnées par les diagnostics des polluants sont intégrés à la commande et facturés au maître d’ouvrage.</a:t>
            </a:r>
            <a:endParaRPr lang="en-US">
              <a:latin typeface="Arial"/>
              <a:cs typeface="Arial"/>
            </a:endParaRP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17</a:t>
            </a:fld>
            <a:endParaRPr lang="de-DE"/>
          </a:p>
        </p:txBody>
      </p:sp>
    </p:spTree>
    <p:extLst>
      <p:ext uri="{BB962C8B-B14F-4D97-AF65-F5344CB8AC3E}">
        <p14:creationId xmlns:p14="http://schemas.microsoft.com/office/powerpoint/2010/main" val="956854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Nouveautés dans les «Travaux sur les toits», chapitre 3</a:t>
            </a:r>
            <a:endParaRPr lang="de-DE">
              <a:latin typeface="Arial"/>
              <a:cs typeface="Arial"/>
            </a:endParaRPr>
          </a:p>
        </p:txBody>
      </p:sp>
      <p:sp>
        <p:nvSpPr>
          <p:cNvPr id="4" name="Foliennummernplatzhalter 3"/>
          <p:cNvSpPr>
            <a:spLocks noGrp="1"/>
          </p:cNvSpPr>
          <p:nvPr>
            <p:ph type="sldNum" sz="quarter" idx="5"/>
          </p:nvPr>
        </p:nvSpPr>
        <p:spPr/>
        <p:txBody>
          <a:bodyPr/>
          <a:lstStyle/>
          <a:p>
            <a:fld id="{237AB4EE-5EBE-4515-995D-265DC5C0F94A}" type="slidenum">
              <a:rPr lang="de-DE"/>
              <a:t>18</a:t>
            </a:fld>
            <a:endParaRPr lang="de-DE"/>
          </a:p>
        </p:txBody>
      </p:sp>
    </p:spTree>
    <p:extLst>
      <p:ext uri="{BB962C8B-B14F-4D97-AF65-F5344CB8AC3E}">
        <p14:creationId xmlns:p14="http://schemas.microsoft.com/office/powerpoint/2010/main" val="3319638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dirty="0">
              <a:latin typeface="Arial"/>
              <a:cs typeface="Arial"/>
            </a:endParaRPr>
          </a:p>
          <a:p>
            <a:r>
              <a:rPr lang="de-CH">
                <a:latin typeface="Arial"/>
                <a:cs typeface="Arial"/>
              </a:rPr>
              <a:t>Sur les bordures de toit, des mesures doivent être prises afin de prévenir les chutes à partir d’une hauteur de chute de plus de 2 m (art. 41). Une exception est prévue pour les menus travaux, pour lesquels des mesures doivent être prises à partir d’une hauteur de chute de plus de 3 m (art. 46).</a:t>
            </a:r>
            <a:endParaRPr lang="en-US" dirty="0">
              <a:latin typeface="Arial"/>
              <a:cs typeface="Arial"/>
            </a:endParaRPr>
          </a:p>
          <a:p>
            <a:endParaRPr lang="en-US" dirty="0"/>
          </a:p>
          <a:p>
            <a:r>
              <a:rPr lang="en-US" b="1">
                <a:latin typeface="Arial"/>
                <a:cs typeface="Arial"/>
              </a:rPr>
              <a:t>À quoi faut-il veiller pour la mise en œuvre?</a:t>
            </a:r>
            <a:endParaRPr lang="en-US" dirty="0">
              <a:latin typeface="Arial"/>
              <a:cs typeface="Arial"/>
            </a:endParaRPr>
          </a:p>
          <a:p>
            <a:r>
              <a:rPr lang="de-CH"/>
              <a:t>La hauteur pour les protections anti-chute est abaissée de 3 m à 2 m. Nous précisons toutefois que pour les menus travaux (art. 46), la hauteur de protection anti-chute est maintenue à 3 m. En cas de risque de glissement, les mesures de protection anti-chute doivent toujours être prises à partir de 2 m.</a:t>
            </a:r>
            <a:endParaRPr lang="en-US" dirty="0"/>
          </a:p>
        </p:txBody>
      </p:sp>
      <p:sp>
        <p:nvSpPr>
          <p:cNvPr id="4" name="Foliennummernplatzhalter 3"/>
          <p:cNvSpPr>
            <a:spLocks noGrp="1"/>
          </p:cNvSpPr>
          <p:nvPr>
            <p:ph type="sldNum" sz="quarter" idx="5"/>
          </p:nvPr>
        </p:nvSpPr>
        <p:spPr/>
        <p:txBody>
          <a:bodyPr/>
          <a:lstStyle/>
          <a:p>
            <a:fld id="{237AB4EE-5EBE-4515-995D-265DC5C0F94A}" type="slidenum">
              <a:rPr lang="de-DE"/>
              <a:t>19</a:t>
            </a:fld>
            <a:endParaRPr lang="de-DE"/>
          </a:p>
        </p:txBody>
      </p:sp>
    </p:spTree>
    <p:extLst>
      <p:ext uri="{BB962C8B-B14F-4D97-AF65-F5344CB8AC3E}">
        <p14:creationId xmlns:p14="http://schemas.microsoft.com/office/powerpoint/2010/main" val="2076091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a:latin typeface="Arial"/>
              <a:cs typeface="Arial"/>
            </a:endParaRPr>
          </a:p>
          <a:p>
            <a:r>
              <a:rPr lang="de-CH">
                <a:latin typeface="Arial"/>
                <a:cs typeface="Arial"/>
              </a:rPr>
              <a:t>Une paroi de protection de couvreur sur le pont de ferblantier de l’échafaudage de façade est nécessaire à partir d’une inclinaison de toit de 30° (art. 41 al. 2).</a:t>
            </a:r>
          </a:p>
          <a:p>
            <a:endParaRPr lang="en-US"/>
          </a:p>
          <a:p>
            <a:r>
              <a:rPr lang="en-US" b="1">
                <a:latin typeface="Arial"/>
                <a:cs typeface="Arial"/>
              </a:rPr>
              <a:t>À quoi faut-il veiller pour la mise en œuvre?</a:t>
            </a:r>
            <a:endParaRPr lang="en-US">
              <a:latin typeface="Arial"/>
              <a:cs typeface="Arial"/>
            </a:endParaRPr>
          </a:p>
          <a:p>
            <a:r>
              <a:rPr lang="de-CH">
                <a:latin typeface="Arial"/>
                <a:cs typeface="Arial"/>
              </a:rPr>
              <a:t>La paroi de protection de couvreur sur le pont de ferblantier est désormais requise à partir d’une inclinaison de toit de 30° et non plus 25°.</a:t>
            </a: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20</a:t>
            </a:fld>
            <a:endParaRPr lang="de-DE"/>
          </a:p>
        </p:txBody>
      </p:sp>
    </p:spTree>
    <p:extLst>
      <p:ext uri="{BB962C8B-B14F-4D97-AF65-F5344CB8AC3E}">
        <p14:creationId xmlns:p14="http://schemas.microsoft.com/office/powerpoint/2010/main" val="832248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237AB4EE-5EBE-4515-995D-265DC5C0F94A}" type="slidenum">
              <a:rPr lang="de-DE" smtClean="0"/>
              <a:t>2</a:t>
            </a:fld>
            <a:endParaRPr lang="de-DE"/>
          </a:p>
        </p:txBody>
      </p:sp>
    </p:spTree>
    <p:extLst>
      <p:ext uri="{BB962C8B-B14F-4D97-AF65-F5344CB8AC3E}">
        <p14:creationId xmlns:p14="http://schemas.microsoft.com/office/powerpoint/2010/main" val="1626913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a:p>
          <a:p>
            <a:r>
              <a:rPr lang="de-CH">
                <a:latin typeface="Arial"/>
                <a:cs typeface="Arial"/>
              </a:rPr>
              <a:t>Des mesures de protection supplémentaires doivent être prises à partir d’une inclinaison de toit de 45°. (art. 41 al. 2)</a:t>
            </a:r>
            <a:endParaRPr lang="en-US">
              <a:latin typeface="Arial"/>
              <a:cs typeface="Arial"/>
            </a:endParaRPr>
          </a:p>
          <a:p>
            <a:endParaRPr lang="en-US"/>
          </a:p>
          <a:p>
            <a:r>
              <a:rPr lang="en-US" b="1">
                <a:latin typeface="Arial"/>
                <a:cs typeface="Arial"/>
              </a:rPr>
              <a:t>À quoi faut-il veiller pour la mise en œuvre?</a:t>
            </a:r>
            <a:endParaRPr lang="en-US">
              <a:latin typeface="Arial"/>
              <a:cs typeface="Arial"/>
            </a:endParaRPr>
          </a:p>
          <a:p>
            <a:r>
              <a:rPr lang="de-CH">
                <a:latin typeface="Arial"/>
                <a:cs typeface="Arial"/>
              </a:rPr>
              <a:t>Pour les inclinaisons de toit de 45° à 60°, en plus d’un pont de ferblantier avec paroi de protection de couvreur, des mesures supplémentaires s’imposent, telles que des plateformes de travail ou équipements de protection individuelle.</a:t>
            </a:r>
          </a:p>
          <a:p>
            <a:r>
              <a:rPr lang="de-CH">
                <a:latin typeface="Arial"/>
                <a:cs typeface="Arial"/>
              </a:rPr>
              <a:t>À partir d’une inclinaison de toit de 60°, les travaux doivent obligatoirement être effectués depuis un échafaudage ou une plateforme élévatrice</a:t>
            </a:r>
          </a:p>
          <a:p>
            <a:endParaRPr lang="de-CH">
              <a:latin typeface="Arial"/>
              <a:cs typeface="Arial"/>
            </a:endParaRPr>
          </a:p>
        </p:txBody>
      </p:sp>
      <p:sp>
        <p:nvSpPr>
          <p:cNvPr id="4" name="Foliennummernplatzhalter 3"/>
          <p:cNvSpPr>
            <a:spLocks noGrp="1"/>
          </p:cNvSpPr>
          <p:nvPr>
            <p:ph type="sldNum" sz="quarter" idx="5"/>
          </p:nvPr>
        </p:nvSpPr>
        <p:spPr/>
        <p:txBody>
          <a:bodyPr/>
          <a:lstStyle/>
          <a:p>
            <a:fld id="{237AB4EE-5EBE-4515-995D-265DC5C0F94A}" type="slidenum">
              <a:rPr lang="de-DE"/>
              <a:t>21</a:t>
            </a:fld>
            <a:endParaRPr lang="de-DE"/>
          </a:p>
        </p:txBody>
      </p:sp>
    </p:spTree>
    <p:extLst>
      <p:ext uri="{BB962C8B-B14F-4D97-AF65-F5344CB8AC3E}">
        <p14:creationId xmlns:p14="http://schemas.microsoft.com/office/powerpoint/2010/main" val="1132804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a:latin typeface="Arial"/>
              <a:cs typeface="Arial"/>
            </a:endParaRPr>
          </a:p>
          <a:p>
            <a:r>
              <a:rPr lang="de-CH">
                <a:latin typeface="Arial"/>
                <a:cs typeface="Arial"/>
              </a:rPr>
              <a:t>Désormais, sur les toits existants, les parois de retenue sont autorisées jusqu’à une inclinaison de toit de 45° seulement (art. 42).</a:t>
            </a:r>
          </a:p>
          <a:p>
            <a:endParaRPr lang="en-US"/>
          </a:p>
          <a:p>
            <a:r>
              <a:rPr lang="en-US" b="1">
                <a:latin typeface="Arial"/>
                <a:cs typeface="Arial"/>
              </a:rPr>
              <a:t>À quoi faut-il veiller pour la mise en œuvre?</a:t>
            </a:r>
            <a:endParaRPr lang="en-US">
              <a:latin typeface="Arial"/>
              <a:cs typeface="Arial"/>
            </a:endParaRPr>
          </a:p>
          <a:p>
            <a:r>
              <a:rPr lang="de-CH"/>
              <a:t>Le recours aux parois de retenue est restreint. Celles-ci ne sont plus autorisées que jusqu’à une inclinaison de toit de 45°.</a:t>
            </a: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22</a:t>
            </a:fld>
            <a:endParaRPr lang="de-DE"/>
          </a:p>
        </p:txBody>
      </p:sp>
    </p:spTree>
    <p:extLst>
      <p:ext uri="{BB962C8B-B14F-4D97-AF65-F5344CB8AC3E}">
        <p14:creationId xmlns:p14="http://schemas.microsoft.com/office/powerpoint/2010/main" val="2067567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Nouveautés dans le «Montage d’échafaudages», chapitre 4</a:t>
            </a:r>
            <a:endParaRPr lang="de-DE">
              <a:latin typeface="Arial"/>
              <a:cs typeface="Arial"/>
            </a:endParaRPr>
          </a:p>
        </p:txBody>
      </p:sp>
      <p:sp>
        <p:nvSpPr>
          <p:cNvPr id="4" name="Foliennummernplatzhalter 3"/>
          <p:cNvSpPr>
            <a:spLocks noGrp="1"/>
          </p:cNvSpPr>
          <p:nvPr>
            <p:ph type="sldNum" sz="quarter" idx="5"/>
          </p:nvPr>
        </p:nvSpPr>
        <p:spPr/>
        <p:txBody>
          <a:bodyPr/>
          <a:lstStyle/>
          <a:p>
            <a:fld id="{237AB4EE-5EBE-4515-995D-265DC5C0F94A}" type="slidenum">
              <a:rPr lang="de-DE"/>
              <a:t>23</a:t>
            </a:fld>
            <a:endParaRPr lang="de-DE"/>
          </a:p>
        </p:txBody>
      </p:sp>
    </p:spTree>
    <p:extLst>
      <p:ext uri="{BB962C8B-B14F-4D97-AF65-F5344CB8AC3E}">
        <p14:creationId xmlns:p14="http://schemas.microsoft.com/office/powerpoint/2010/main" val="2636085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dirty="0">
              <a:latin typeface="Arial"/>
              <a:cs typeface="Arial"/>
            </a:endParaRPr>
          </a:p>
          <a:p>
            <a:r>
              <a:rPr lang="de-CH">
                <a:latin typeface="Arial"/>
                <a:cs typeface="Arial"/>
              </a:rPr>
              <a:t>L’approbation du fabricant de l’échafaudage doit être obtenue pour ajouter des éléments incorporés ou annexés aux échafaudages (art. 52)</a:t>
            </a:r>
            <a:endParaRPr lang="en-US" dirty="0">
              <a:latin typeface="Arial"/>
              <a:cs typeface="Arial"/>
            </a:endParaRPr>
          </a:p>
          <a:p>
            <a:endParaRPr lang="en-US"/>
          </a:p>
          <a:p>
            <a:r>
              <a:rPr lang="en-US" b="1">
                <a:latin typeface="Arial"/>
                <a:cs typeface="Arial"/>
              </a:rPr>
              <a:t>À quoi faut-il veiller pour la mise en œuvre?</a:t>
            </a:r>
            <a:endParaRPr lang="en-US" dirty="0">
              <a:latin typeface="Arial"/>
              <a:cs typeface="Arial"/>
            </a:endParaRPr>
          </a:p>
          <a:p>
            <a:r>
              <a:rPr lang="de-CH">
                <a:latin typeface="Arial"/>
                <a:cs typeface="Arial"/>
              </a:rPr>
              <a:t>L’approbation du fabricant de l’échafaudage est impérative pour l’ensemble des éléments incorporés ou annexés aux échafaudages. Cela comprend également l’installation de panneaux publicitaires ou d’habillages d’échafaudages.</a:t>
            </a:r>
            <a:endParaRPr lang="en-US" dirty="0">
              <a:latin typeface="Arial"/>
              <a:cs typeface="Arial"/>
            </a:endParaRPr>
          </a:p>
        </p:txBody>
      </p:sp>
      <p:sp>
        <p:nvSpPr>
          <p:cNvPr id="4" name="Foliennummernplatzhalter 3"/>
          <p:cNvSpPr>
            <a:spLocks noGrp="1"/>
          </p:cNvSpPr>
          <p:nvPr>
            <p:ph type="sldNum" sz="quarter" idx="5"/>
          </p:nvPr>
        </p:nvSpPr>
        <p:spPr/>
        <p:txBody>
          <a:bodyPr/>
          <a:lstStyle/>
          <a:p>
            <a:fld id="{237AB4EE-5EBE-4515-995D-265DC5C0F94A}" type="slidenum">
              <a:rPr lang="de-DE"/>
              <a:t>24</a:t>
            </a:fld>
            <a:endParaRPr lang="de-DE"/>
          </a:p>
        </p:txBody>
      </p:sp>
    </p:spTree>
    <p:extLst>
      <p:ext uri="{BB962C8B-B14F-4D97-AF65-F5344CB8AC3E}">
        <p14:creationId xmlns:p14="http://schemas.microsoft.com/office/powerpoint/2010/main" val="3669666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a:latin typeface="Arial"/>
              <a:cs typeface="Arial"/>
            </a:endParaRPr>
          </a:p>
          <a:p>
            <a:r>
              <a:rPr lang="de-CH">
                <a:latin typeface="Arial"/>
                <a:cs typeface="Arial"/>
              </a:rPr>
              <a:t>Les échafaudages de façade avec barres porteuses verticales en bois sont interdits (art. 54).</a:t>
            </a:r>
            <a:endParaRPr lang="en-US">
              <a:latin typeface="Arial"/>
              <a:cs typeface="Arial"/>
            </a:endParaRPr>
          </a:p>
          <a:p>
            <a:endParaRPr lang="en-US"/>
          </a:p>
          <a:p>
            <a:r>
              <a:rPr lang="en-US" b="1">
                <a:latin typeface="Arial"/>
                <a:cs typeface="Arial"/>
              </a:rPr>
              <a:t>À quoi faut-il veiller pour la mise en œuvre?</a:t>
            </a:r>
            <a:endParaRPr lang="en-US">
              <a:latin typeface="Arial"/>
              <a:cs typeface="Arial"/>
            </a:endParaRPr>
          </a:p>
          <a:p>
            <a:r>
              <a:rPr lang="de-CH"/>
              <a:t>Les barres porteuses verticales en bois ne sont plus autorisées dans les échafaudages. Il convient d’utiliser des échafaudages en acier ou en aluminium.</a:t>
            </a:r>
            <a:endParaRPr lang="en-US"/>
          </a:p>
        </p:txBody>
      </p:sp>
      <p:sp>
        <p:nvSpPr>
          <p:cNvPr id="4" name="Foliennummernplatzhalter 3"/>
          <p:cNvSpPr>
            <a:spLocks noGrp="1"/>
          </p:cNvSpPr>
          <p:nvPr>
            <p:ph type="sldNum" sz="quarter" idx="5"/>
          </p:nvPr>
        </p:nvSpPr>
        <p:spPr/>
        <p:txBody>
          <a:bodyPr/>
          <a:lstStyle/>
          <a:p>
            <a:fld id="{237AB4EE-5EBE-4515-995D-265DC5C0F94A}" type="slidenum">
              <a:rPr lang="de-DE"/>
              <a:t>25</a:t>
            </a:fld>
            <a:endParaRPr lang="de-DE"/>
          </a:p>
        </p:txBody>
      </p:sp>
    </p:spTree>
    <p:extLst>
      <p:ext uri="{BB962C8B-B14F-4D97-AF65-F5344CB8AC3E}">
        <p14:creationId xmlns:p14="http://schemas.microsoft.com/office/powerpoint/2010/main" val="3802255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a:latin typeface="Arial"/>
              <a:cs typeface="Arial"/>
            </a:endParaRPr>
          </a:p>
          <a:p>
            <a:r>
              <a:rPr lang="de-CH">
                <a:latin typeface="Arial"/>
                <a:cs typeface="Arial"/>
              </a:rPr>
              <a:t>Les plateaux avec trappes et échelles ne doivent plus être utilisés qu’à titre exceptionnel. Ces exceptions sont définies dans l’ordonnance sur les travaux de construction 2022 (art. 56).</a:t>
            </a:r>
            <a:endParaRPr lang="en-US">
              <a:latin typeface="Arial"/>
              <a:cs typeface="Arial"/>
            </a:endParaRPr>
          </a:p>
          <a:p>
            <a:endParaRPr lang="en-US"/>
          </a:p>
          <a:p>
            <a:r>
              <a:rPr lang="en-US" b="1">
                <a:latin typeface="Arial"/>
                <a:cs typeface="Arial"/>
              </a:rPr>
              <a:t>À quoi faut-il veiller pour la mise en œuvre?</a:t>
            </a:r>
            <a:endParaRPr lang="en-US">
              <a:latin typeface="Arial"/>
              <a:cs typeface="Arial"/>
            </a:endParaRPr>
          </a:p>
          <a:p>
            <a:r>
              <a:rPr lang="de-CH">
                <a:latin typeface="Arial"/>
                <a:cs typeface="Arial"/>
              </a:rPr>
              <a:t>L’utilisation de plateaux avec trappes et échelles est restreinte. Il est possible d’utiliser des plateaux avec trappes et échelles au lieu d’escaliers d’échafaudages pour accéder au dernier pont d’échafaudage dans la zone des pignons, pour les échafaudages roulants ou lorsque le montage est impossible pour des raisons de place.</a:t>
            </a:r>
            <a:endParaRPr lang="en-US">
              <a:latin typeface="Arial"/>
              <a:cs typeface="Arial"/>
            </a:endParaRPr>
          </a:p>
        </p:txBody>
      </p:sp>
      <p:sp>
        <p:nvSpPr>
          <p:cNvPr id="4" name="Foliennummernplatzhalter 3"/>
          <p:cNvSpPr>
            <a:spLocks noGrp="1"/>
          </p:cNvSpPr>
          <p:nvPr>
            <p:ph type="sldNum" sz="quarter" idx="5"/>
          </p:nvPr>
        </p:nvSpPr>
        <p:spPr/>
        <p:txBody>
          <a:bodyPr/>
          <a:lstStyle/>
          <a:p>
            <a:fld id="{237AB4EE-5EBE-4515-995D-265DC5C0F94A}" type="slidenum">
              <a:rPr lang="de-DE"/>
              <a:t>26</a:t>
            </a:fld>
            <a:endParaRPr lang="de-DE"/>
          </a:p>
        </p:txBody>
      </p:sp>
    </p:spTree>
    <p:extLst>
      <p:ext uri="{BB962C8B-B14F-4D97-AF65-F5344CB8AC3E}">
        <p14:creationId xmlns:p14="http://schemas.microsoft.com/office/powerpoint/2010/main" val="4253726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de-DE"/>
          </a:p>
          <a:p>
            <a:r>
              <a:rPr lang="de-CH">
                <a:latin typeface="Arial"/>
                <a:cs typeface="Arial"/>
              </a:rPr>
              <a:t>La hauteur entre deux ponts d’échafaudage doit s’élever au minimum à 1,90 m (art. 57).</a:t>
            </a:r>
            <a:endParaRPr lang="en-US">
              <a:latin typeface="Arial"/>
              <a:cs typeface="Arial"/>
            </a:endParaRPr>
          </a:p>
          <a:p>
            <a:endParaRPr lang="en-US">
              <a:latin typeface="Calibri"/>
              <a:cs typeface="Calibri"/>
            </a:endParaRPr>
          </a:p>
          <a:p>
            <a:r>
              <a:rPr lang="en-US" b="1">
                <a:latin typeface="Arial"/>
                <a:cs typeface="Arial"/>
              </a:rPr>
              <a:t>À quoi faut-il veiller pour la mise en œuvre?</a:t>
            </a:r>
          </a:p>
          <a:p>
            <a:r>
              <a:rPr lang="de-CH">
                <a:latin typeface="Arial"/>
                <a:cs typeface="Arial"/>
              </a:rPr>
              <a:t>Désormais, les ponts des échafaudages de service doivent présenter une hauteur minimum d’1,90 m. La distance minimale ne s’applique pas à la hauteur de passage la plus basse du terrain naturel au premier pont de l’échafaudage et à la hauteur de passage la plus élevée au-dessus du dernier pont de l’échafaudage.</a:t>
            </a:r>
            <a:endParaRPr lang="en-US">
              <a:latin typeface="Arial"/>
              <a:cs typeface="Arial"/>
            </a:endParaRPr>
          </a:p>
          <a:p>
            <a:r>
              <a:rPr lang="de-CH">
                <a:latin typeface="Arial"/>
                <a:cs typeface="Arial"/>
              </a:rPr>
              <a:t>La distance maximale entre les ponts d’échafaudage reste limitée à 2,30 m</a:t>
            </a:r>
            <a:endParaRPr lang="en-US">
              <a:latin typeface="Arial"/>
              <a:cs typeface="Arial"/>
            </a:endParaRPr>
          </a:p>
          <a:p>
            <a:endParaRPr lang="en-US" b="1">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27</a:t>
            </a:fld>
            <a:endParaRPr lang="de-DE"/>
          </a:p>
        </p:txBody>
      </p:sp>
    </p:spTree>
    <p:extLst>
      <p:ext uri="{BB962C8B-B14F-4D97-AF65-F5344CB8AC3E}">
        <p14:creationId xmlns:p14="http://schemas.microsoft.com/office/powerpoint/2010/main" val="3372799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a:latin typeface="Arial"/>
              <a:cs typeface="Arial"/>
            </a:endParaRPr>
          </a:p>
          <a:p>
            <a:r>
              <a:rPr lang="de-CH">
                <a:latin typeface="Arial"/>
                <a:cs typeface="Arial"/>
              </a:rPr>
              <a:t>La paroi de protection de couvreur doit être construite d’un seul tenant sur toute la hauteur (art. 59).</a:t>
            </a:r>
          </a:p>
          <a:p>
            <a:endParaRPr lang="en-US"/>
          </a:p>
          <a:p>
            <a:r>
              <a:rPr lang="en-US" b="1">
                <a:latin typeface="Arial"/>
                <a:cs typeface="Arial"/>
              </a:rPr>
              <a:t>À quoi faut-il veiller pour la mise en œuvre?</a:t>
            </a:r>
            <a:endParaRPr lang="en-US">
              <a:latin typeface="Arial"/>
              <a:cs typeface="Arial"/>
            </a:endParaRPr>
          </a:p>
          <a:p>
            <a:r>
              <a:rPr lang="de-CH">
                <a:latin typeface="Arial"/>
                <a:cs typeface="Arial"/>
              </a:rPr>
              <a:t>La paroi de protection de couvreur doit présenter des ouvertures d’une taille maximum de 100 cm2 au-dessus et en-dessous du chéneau ou de la bordure du toit</a:t>
            </a:r>
          </a:p>
          <a:p>
            <a:endParaRPr lang="en-US"/>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28</a:t>
            </a:fld>
            <a:endParaRPr lang="de-DE"/>
          </a:p>
        </p:txBody>
      </p:sp>
    </p:spTree>
    <p:extLst>
      <p:ext uri="{BB962C8B-B14F-4D97-AF65-F5344CB8AC3E}">
        <p14:creationId xmlns:p14="http://schemas.microsoft.com/office/powerpoint/2010/main" val="3771458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a:latin typeface="Arial"/>
              <a:cs typeface="Arial"/>
            </a:endParaRPr>
          </a:p>
          <a:p>
            <a:r>
              <a:rPr lang="de-CH">
                <a:latin typeface="Arial"/>
                <a:cs typeface="Arial"/>
              </a:rPr>
              <a:t>Désormais, la charge utile doit être indiquée de façon bien visible au niveau de chaque accès et de chaque pont de réception des matériaux (art. 62).</a:t>
            </a:r>
            <a:endParaRPr lang="en-US">
              <a:latin typeface="Arial"/>
              <a:cs typeface="Arial"/>
            </a:endParaRPr>
          </a:p>
          <a:p>
            <a:endParaRPr lang="en-US"/>
          </a:p>
          <a:p>
            <a:r>
              <a:rPr lang="en-US" b="1">
                <a:latin typeface="Arial"/>
                <a:cs typeface="Arial"/>
              </a:rPr>
              <a:t>À quoi faut-il veiller pour la mise en œuvre?</a:t>
            </a:r>
            <a:endParaRPr lang="en-US">
              <a:latin typeface="Arial"/>
              <a:cs typeface="Arial"/>
            </a:endParaRPr>
          </a:p>
          <a:p>
            <a:r>
              <a:rPr lang="de-CH">
                <a:latin typeface="Arial"/>
                <a:cs typeface="Arial"/>
              </a:rPr>
              <a:t>La charge utile de l’échafaudage de service doit maintenant être indiquée de façon bien visible par un panneau à chaque accès.</a:t>
            </a:r>
            <a:endParaRPr lang="en-US">
              <a:latin typeface="Arial"/>
              <a:cs typeface="Arial"/>
            </a:endParaRPr>
          </a:p>
          <a:p>
            <a:r>
              <a:rPr lang="de-CH">
                <a:latin typeface="Arial"/>
                <a:cs typeface="Arial"/>
              </a:rPr>
              <a:t>La charge utile de chaque pont de réception des matériaux doit être indiquée de façon bien visible au niveau de l’accès.</a:t>
            </a:r>
            <a:endParaRPr lang="en-US">
              <a:latin typeface="Arial"/>
              <a:cs typeface="Arial"/>
            </a:endParaRP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29</a:t>
            </a:fld>
            <a:endParaRPr lang="de-DE"/>
          </a:p>
        </p:txBody>
      </p:sp>
    </p:spTree>
    <p:extLst>
      <p:ext uri="{BB962C8B-B14F-4D97-AF65-F5344CB8AC3E}">
        <p14:creationId xmlns:p14="http://schemas.microsoft.com/office/powerpoint/2010/main" val="382931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a:latin typeface="Arial"/>
              <a:cs typeface="Arial"/>
            </a:endParaRPr>
          </a:p>
          <a:p>
            <a:r>
              <a:rPr lang="de-CH">
                <a:latin typeface="Arial"/>
                <a:cs typeface="Arial"/>
              </a:rPr>
              <a:t>Les zones des échafaudages de service dont l’utilisation n’est pas autorisée doivent être bloquées (art. 63).</a:t>
            </a:r>
            <a:endParaRPr lang="en-US">
              <a:latin typeface="Arial"/>
              <a:cs typeface="Arial"/>
            </a:endParaRPr>
          </a:p>
          <a:p>
            <a:endParaRPr lang="en-US"/>
          </a:p>
          <a:p>
            <a:r>
              <a:rPr lang="en-US" b="1">
                <a:latin typeface="Arial"/>
                <a:cs typeface="Arial"/>
              </a:rPr>
              <a:t>À quoi faut-il veiller pour la mise en œuvre?</a:t>
            </a:r>
            <a:endParaRPr lang="en-US">
              <a:latin typeface="Arial"/>
              <a:cs typeface="Arial"/>
            </a:endParaRPr>
          </a:p>
          <a:p>
            <a:r>
              <a:rPr lang="de-CH"/>
              <a:t>Les échafaudages de services ou zones de ceux-ci dont l’autorisation n’est pas autorisée doivent être bloqués à l’aide de mesures techniques comme un garde-corps périphérique.</a:t>
            </a: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30</a:t>
            </a:fld>
            <a:endParaRPr lang="de-DE"/>
          </a:p>
        </p:txBody>
      </p:sp>
    </p:spTree>
    <p:extLst>
      <p:ext uri="{BB962C8B-B14F-4D97-AF65-F5344CB8AC3E}">
        <p14:creationId xmlns:p14="http://schemas.microsoft.com/office/powerpoint/2010/main" val="2518633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latin typeface="Calibri"/>
                <a:cs typeface="Calibri"/>
              </a:rPr>
              <a:t>La nouvelle ordonnance sur les travaux de construction 2022 entre </a:t>
            </a:r>
            <a:r>
              <a:rPr lang="en-US" b="1" dirty="0" err="1">
                <a:latin typeface="Calibri"/>
                <a:cs typeface="Calibri"/>
              </a:rPr>
              <a:t>en</a:t>
            </a:r>
            <a:r>
              <a:rPr lang="en-US" b="1" dirty="0">
                <a:latin typeface="Calibri"/>
                <a:cs typeface="Calibri"/>
              </a:rPr>
              <a:t> </a:t>
            </a:r>
            <a:r>
              <a:rPr lang="en-US" b="1" dirty="0" err="1">
                <a:latin typeface="Calibri"/>
                <a:cs typeface="Calibri"/>
              </a:rPr>
              <a:t>vigueur</a:t>
            </a:r>
            <a:r>
              <a:rPr lang="en-US" b="1" dirty="0">
                <a:latin typeface="Calibri"/>
                <a:cs typeface="Calibri"/>
              </a:rPr>
              <a:t> le 1</a:t>
            </a:r>
            <a:r>
              <a:rPr lang="en-US" b="1" baseline="30000" dirty="0">
                <a:latin typeface="Calibri"/>
                <a:cs typeface="Calibri"/>
              </a:rPr>
              <a:t>er</a:t>
            </a:r>
            <a:r>
              <a:rPr lang="en-US" b="1" dirty="0">
                <a:latin typeface="Calibri"/>
                <a:cs typeface="Calibri"/>
              </a:rPr>
              <a:t> </a:t>
            </a:r>
            <a:r>
              <a:rPr lang="en-US" b="1" dirty="0" err="1">
                <a:latin typeface="Calibri"/>
                <a:cs typeface="Calibri"/>
              </a:rPr>
              <a:t>janvier</a:t>
            </a:r>
            <a:r>
              <a:rPr lang="en-US" b="1" dirty="0">
                <a:latin typeface="Calibri"/>
                <a:cs typeface="Calibri"/>
              </a:rPr>
              <a:t> 2022. </a:t>
            </a:r>
            <a:endParaRPr lang="de-DE" dirty="0"/>
          </a:p>
          <a:p>
            <a:r>
              <a:rPr lang="en-US" b="1" dirty="0" err="1">
                <a:latin typeface="Calibri"/>
                <a:cs typeface="Calibri"/>
              </a:rPr>
              <a:t>Quelles</a:t>
            </a:r>
            <a:r>
              <a:rPr lang="en-US" b="1" dirty="0">
                <a:latin typeface="Calibri"/>
                <a:cs typeface="Calibri"/>
              </a:rPr>
              <a:t> </a:t>
            </a:r>
            <a:r>
              <a:rPr lang="en-US" b="1" dirty="0" err="1">
                <a:latin typeface="Calibri"/>
                <a:cs typeface="Calibri"/>
              </a:rPr>
              <a:t>sont</a:t>
            </a:r>
            <a:r>
              <a:rPr lang="en-US" b="1" dirty="0">
                <a:latin typeface="Calibri"/>
                <a:cs typeface="Calibri"/>
              </a:rPr>
              <a:t> les implications de la nouvelle </a:t>
            </a:r>
            <a:r>
              <a:rPr lang="en-US" b="1" dirty="0" err="1">
                <a:latin typeface="Calibri"/>
                <a:cs typeface="Calibri"/>
              </a:rPr>
              <a:t>OTConst</a:t>
            </a:r>
            <a:r>
              <a:rPr lang="en-US" b="1" dirty="0">
                <a:latin typeface="Calibri"/>
                <a:cs typeface="Calibri"/>
              </a:rPr>
              <a:t> 2022?</a:t>
            </a:r>
            <a:endParaRPr lang="en-US" dirty="0"/>
          </a:p>
        </p:txBody>
      </p:sp>
      <p:sp>
        <p:nvSpPr>
          <p:cNvPr id="4" name="Foliennummernplatzhalter 3"/>
          <p:cNvSpPr>
            <a:spLocks noGrp="1"/>
          </p:cNvSpPr>
          <p:nvPr>
            <p:ph type="sldNum" sz="quarter" idx="5"/>
          </p:nvPr>
        </p:nvSpPr>
        <p:spPr/>
        <p:txBody>
          <a:bodyPr/>
          <a:lstStyle/>
          <a:p>
            <a:fld id="{237AB4EE-5EBE-4515-995D-265DC5C0F94A}" type="slidenum">
              <a:rPr lang="de-DE"/>
              <a:t>3</a:t>
            </a:fld>
            <a:endParaRPr lang="de-DE"/>
          </a:p>
        </p:txBody>
      </p:sp>
    </p:spTree>
    <p:extLst>
      <p:ext uri="{BB962C8B-B14F-4D97-AF65-F5344CB8AC3E}">
        <p14:creationId xmlns:p14="http://schemas.microsoft.com/office/powerpoint/2010/main" val="662824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a:latin typeface="Arial"/>
              <a:cs typeface="Arial"/>
            </a:endParaRPr>
          </a:p>
          <a:p>
            <a:r>
              <a:rPr lang="de-CH">
                <a:latin typeface="Arial"/>
                <a:cs typeface="Arial"/>
              </a:rPr>
              <a:t>La hauteur de chute dans un filet de protection doit s’élever à 3 m au maximum (art. 67).</a:t>
            </a:r>
          </a:p>
          <a:p>
            <a:endParaRPr lang="en-US"/>
          </a:p>
          <a:p>
            <a:r>
              <a:rPr lang="en-US" b="1">
                <a:latin typeface="Arial"/>
                <a:cs typeface="Arial"/>
              </a:rPr>
              <a:t>À quoi faut-il veiller pour la mise en œuvre?</a:t>
            </a:r>
            <a:endParaRPr lang="en-US">
              <a:latin typeface="Arial"/>
              <a:cs typeface="Arial"/>
            </a:endParaRPr>
          </a:p>
          <a:p>
            <a:r>
              <a:rPr lang="de-CH">
                <a:latin typeface="Arial"/>
                <a:cs typeface="Arial"/>
              </a:rPr>
              <a:t>Désormais, la hauteur de chute dans un filet de sécurité est limitée à 3 m (auparavant 6 m). </a:t>
            </a: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31</a:t>
            </a:fld>
            <a:endParaRPr lang="de-DE"/>
          </a:p>
        </p:txBody>
      </p:sp>
    </p:spTree>
    <p:extLst>
      <p:ext uri="{BB962C8B-B14F-4D97-AF65-F5344CB8AC3E}">
        <p14:creationId xmlns:p14="http://schemas.microsoft.com/office/powerpoint/2010/main" val="3594887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a:latin typeface="Arial"/>
              <a:cs typeface="Arial"/>
            </a:endParaRPr>
          </a:p>
          <a:p>
            <a:r>
              <a:rPr lang="de-CH">
                <a:latin typeface="Arial"/>
                <a:cs typeface="Arial"/>
              </a:rPr>
              <a:t>La hauteur de chute dans un échafaudage de retenue doit s’élever à 2 m au maximum (art. 66).</a:t>
            </a:r>
          </a:p>
          <a:p>
            <a:endParaRPr lang="en-US"/>
          </a:p>
          <a:p>
            <a:r>
              <a:rPr lang="en-US" b="1">
                <a:latin typeface="Arial"/>
                <a:cs typeface="Arial"/>
              </a:rPr>
              <a:t>À quoi faut-il veiller pour la mise en œuvre?</a:t>
            </a:r>
            <a:endParaRPr lang="en-US">
              <a:latin typeface="Arial"/>
              <a:cs typeface="Arial"/>
            </a:endParaRPr>
          </a:p>
          <a:p>
            <a:r>
              <a:rPr lang="de-CH"/>
              <a:t>Désormais, la hauteur de chute dans un échafaudage de retenue est limitée à 2 m (auparavant 3 m).</a:t>
            </a: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32</a:t>
            </a:fld>
            <a:endParaRPr lang="de-DE"/>
          </a:p>
        </p:txBody>
      </p:sp>
    </p:spTree>
    <p:extLst>
      <p:ext uri="{BB962C8B-B14F-4D97-AF65-F5344CB8AC3E}">
        <p14:creationId xmlns:p14="http://schemas.microsoft.com/office/powerpoint/2010/main" val="1955950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a:latin typeface="Arial"/>
              <a:cs typeface="Arial"/>
            </a:endParaRPr>
          </a:p>
          <a:p>
            <a:r>
              <a:rPr lang="de-CH">
                <a:latin typeface="Arial"/>
                <a:cs typeface="Arial"/>
              </a:rPr>
              <a:t>Si dans un échafaudage de façade, le garde-corps périphérique se situe à moins de 60 cm de la bordure, le garde-corps périphérique supérieur doit se situer au moins 100 cm au-dessus de la bordure (art. 24 al. 2).</a:t>
            </a:r>
          </a:p>
          <a:p>
            <a:endParaRPr lang="en-US"/>
          </a:p>
          <a:p>
            <a:r>
              <a:rPr lang="en-US" b="1">
                <a:latin typeface="Arial"/>
                <a:cs typeface="Arial"/>
              </a:rPr>
              <a:t>À quoi faut-il veiller pour la mise en œuvre?</a:t>
            </a:r>
            <a:endParaRPr lang="en-US">
              <a:latin typeface="Arial"/>
              <a:cs typeface="Arial"/>
            </a:endParaRPr>
          </a:p>
          <a:p>
            <a:r>
              <a:rPr lang="de-CH">
                <a:latin typeface="Arial"/>
                <a:cs typeface="Arial"/>
              </a:rPr>
              <a:t>Le garde-corps périphérique supérieur doit se situer au moins 80cm au-dessus du niveau de la bordure à risque de chute durant l’ensemble des travaux de construction. La dimension est désormais relevée à 100 cm dès lors que le garde-corps périphérique se situe à moins de 60 cm de la bordure.</a:t>
            </a: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33</a:t>
            </a:fld>
            <a:endParaRPr lang="de-DE"/>
          </a:p>
        </p:txBody>
      </p:sp>
    </p:spTree>
    <p:extLst>
      <p:ext uri="{BB962C8B-B14F-4D97-AF65-F5344CB8AC3E}">
        <p14:creationId xmlns:p14="http://schemas.microsoft.com/office/powerpoint/2010/main" val="2577244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Nouveautés dans les «fouilles, puits et terrassements», chapitre 5</a:t>
            </a:r>
            <a:endParaRPr lang="de-DE">
              <a:latin typeface="Arial"/>
              <a:cs typeface="Arial"/>
            </a:endParaRPr>
          </a:p>
        </p:txBody>
      </p:sp>
      <p:sp>
        <p:nvSpPr>
          <p:cNvPr id="4" name="Foliennummernplatzhalter 3"/>
          <p:cNvSpPr>
            <a:spLocks noGrp="1"/>
          </p:cNvSpPr>
          <p:nvPr>
            <p:ph type="sldNum" sz="quarter" idx="5"/>
          </p:nvPr>
        </p:nvSpPr>
        <p:spPr/>
        <p:txBody>
          <a:bodyPr/>
          <a:lstStyle/>
          <a:p>
            <a:fld id="{237AB4EE-5EBE-4515-995D-265DC5C0F94A}" type="slidenum">
              <a:rPr lang="de-DE"/>
              <a:t>34</a:t>
            </a:fld>
            <a:endParaRPr lang="de-DE"/>
          </a:p>
        </p:txBody>
      </p:sp>
    </p:spTree>
    <p:extLst>
      <p:ext uri="{BB962C8B-B14F-4D97-AF65-F5344CB8AC3E}">
        <p14:creationId xmlns:p14="http://schemas.microsoft.com/office/powerpoint/2010/main" val="3027186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a:latin typeface="Arial"/>
              <a:cs typeface="Arial"/>
            </a:endParaRPr>
          </a:p>
          <a:p>
            <a:r>
              <a:rPr lang="de-CH">
                <a:latin typeface="Arial"/>
                <a:cs typeface="Arial"/>
              </a:rPr>
              <a:t>Désormais, pour les talus, un justificatif de sécurité doit être produit dès une inclinaison supérieure à 2:1 (art. 76 al. 1).</a:t>
            </a:r>
            <a:endParaRPr lang="en-US">
              <a:latin typeface="Arial"/>
              <a:cs typeface="Arial"/>
            </a:endParaRPr>
          </a:p>
          <a:p>
            <a:endParaRPr lang="en-US"/>
          </a:p>
          <a:p>
            <a:r>
              <a:rPr lang="en-US" b="1">
                <a:latin typeface="Arial"/>
                <a:cs typeface="Arial"/>
              </a:rPr>
              <a:t>À quoi faut-il veiller pour la mise en œuvre?</a:t>
            </a:r>
            <a:endParaRPr lang="en-US">
              <a:latin typeface="Arial"/>
              <a:cs typeface="Arial"/>
            </a:endParaRPr>
          </a:p>
          <a:p>
            <a:r>
              <a:rPr lang="de-CH">
                <a:latin typeface="Arial"/>
                <a:cs typeface="Arial"/>
              </a:rPr>
              <a:t>Pour les talus, à partir d’une inclinaison de 2:1, un justificatif de sécurité est toujours nécessaire, quelles que soient les propriétés du sol.</a:t>
            </a:r>
            <a:endParaRPr lang="en-US">
              <a:latin typeface="Arial"/>
              <a:cs typeface="Arial"/>
            </a:endParaRPr>
          </a:p>
        </p:txBody>
      </p:sp>
      <p:sp>
        <p:nvSpPr>
          <p:cNvPr id="4" name="Foliennummernplatzhalter 3"/>
          <p:cNvSpPr>
            <a:spLocks noGrp="1"/>
          </p:cNvSpPr>
          <p:nvPr>
            <p:ph type="sldNum" sz="quarter" idx="5"/>
          </p:nvPr>
        </p:nvSpPr>
        <p:spPr/>
        <p:txBody>
          <a:bodyPr/>
          <a:lstStyle/>
          <a:p>
            <a:fld id="{237AB4EE-5EBE-4515-995D-265DC5C0F94A}" type="slidenum">
              <a:rPr lang="de-DE"/>
              <a:t>35</a:t>
            </a:fld>
            <a:endParaRPr lang="de-DE"/>
          </a:p>
        </p:txBody>
      </p:sp>
    </p:spTree>
    <p:extLst>
      <p:ext uri="{BB962C8B-B14F-4D97-AF65-F5344CB8AC3E}">
        <p14:creationId xmlns:p14="http://schemas.microsoft.com/office/powerpoint/2010/main" val="40653960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a:latin typeface="Arial"/>
              <a:cs typeface="Arial"/>
            </a:endParaRPr>
          </a:p>
          <a:p>
            <a:r>
              <a:rPr lang="de-CH">
                <a:latin typeface="Arial"/>
                <a:cs typeface="Arial"/>
              </a:rPr>
              <a:t>Le justificatif de sécurité doit être établi par un géotechnicien ou un ingénieur spécialisé (art. 76 al. 1).</a:t>
            </a:r>
            <a:endParaRPr lang="en-US">
              <a:latin typeface="Arial"/>
              <a:cs typeface="Arial"/>
            </a:endParaRPr>
          </a:p>
          <a:p>
            <a:r>
              <a:rPr lang="de-CH">
                <a:latin typeface="Arial"/>
                <a:cs typeface="Arial"/>
              </a:rPr>
              <a:t>L’employeur doit veiller à ce que le géotechnicien ou l’ingénieur spécialisé contrôle la mise en œuvre correcte des mesures prévues par le justificatif de sécurité (art. 76 al. 2).</a:t>
            </a:r>
          </a:p>
          <a:p>
            <a:endParaRPr lang="en-US">
              <a:cs typeface="Arial" pitchFamily="34" charset="0"/>
            </a:endParaRPr>
          </a:p>
          <a:p>
            <a:r>
              <a:rPr lang="en-US" b="1">
                <a:latin typeface="Arial"/>
                <a:cs typeface="Arial"/>
              </a:rPr>
              <a:t>À quoi faut-il veiller pour la mise en œuvre?</a:t>
            </a:r>
            <a:endParaRPr lang="en-US">
              <a:latin typeface="Arial"/>
              <a:cs typeface="Arial"/>
            </a:endParaRPr>
          </a:p>
          <a:p>
            <a:r>
              <a:rPr lang="de-CH"/>
              <a:t>Le justificatif de sécurité doit désormais être établi par un ingénieur spécialisé ou un géotechnicien.</a:t>
            </a:r>
          </a:p>
          <a:p>
            <a:r>
              <a:rPr lang="de-CH">
                <a:latin typeface="Arial"/>
                <a:cs typeface="Arial"/>
              </a:rPr>
              <a:t>Les mesures définies dans le justificatif de sécurité doivent être contrôlées par l’ingénieur spécialisé ou le géotechnicien après leur mise en œuvre.</a:t>
            </a:r>
          </a:p>
        </p:txBody>
      </p:sp>
      <p:sp>
        <p:nvSpPr>
          <p:cNvPr id="4" name="Foliennummernplatzhalter 3"/>
          <p:cNvSpPr>
            <a:spLocks noGrp="1"/>
          </p:cNvSpPr>
          <p:nvPr>
            <p:ph type="sldNum" sz="quarter" idx="5"/>
          </p:nvPr>
        </p:nvSpPr>
        <p:spPr/>
        <p:txBody>
          <a:bodyPr/>
          <a:lstStyle/>
          <a:p>
            <a:fld id="{237AB4EE-5EBE-4515-995D-265DC5C0F94A}" type="slidenum">
              <a:rPr lang="de-DE"/>
              <a:t>36</a:t>
            </a:fld>
            <a:endParaRPr lang="de-DE"/>
          </a:p>
        </p:txBody>
      </p:sp>
    </p:spTree>
    <p:extLst>
      <p:ext uri="{BB962C8B-B14F-4D97-AF65-F5344CB8AC3E}">
        <p14:creationId xmlns:p14="http://schemas.microsoft.com/office/powerpoint/2010/main" val="2536104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dirty="0">
              <a:latin typeface="Arial"/>
              <a:cs typeface="Arial"/>
            </a:endParaRPr>
          </a:p>
          <a:p>
            <a:r>
              <a:rPr lang="de-CH">
                <a:latin typeface="Arial"/>
                <a:cs typeface="Arial"/>
              </a:rPr>
              <a:t>La largeur utile minimale dans les fouilles est définie en fonction du diamètre intérieur de la conduite (art. 69 al. 3).</a:t>
            </a:r>
            <a:endParaRPr lang="en-US" dirty="0">
              <a:latin typeface="Arial"/>
              <a:cs typeface="Arial"/>
            </a:endParaRPr>
          </a:p>
          <a:p>
            <a:endParaRPr lang="en-US" dirty="0"/>
          </a:p>
          <a:p>
            <a:r>
              <a:rPr lang="en-US" b="1">
                <a:latin typeface="Arial"/>
                <a:cs typeface="Arial"/>
              </a:rPr>
              <a:t>À quoi faut-il veiller pour la mise en œuvre?</a:t>
            </a:r>
            <a:endParaRPr lang="en-US" dirty="0">
              <a:latin typeface="Arial"/>
              <a:cs typeface="Arial"/>
            </a:endParaRPr>
          </a:p>
          <a:p>
            <a:r>
              <a:rPr lang="de-CH">
                <a:latin typeface="Arial"/>
                <a:cs typeface="Arial"/>
              </a:rPr>
              <a:t>La largeur de fouille nécessaire et notamment la largeur utile dépendent des conduites posées dans la fouille. Pour les conduites d’un diamètre intérieur de 40 cm ou plus ou à partir de 120 cm, désormais, des largeurs supérieures s’appliquent.</a:t>
            </a:r>
          </a:p>
        </p:txBody>
      </p:sp>
      <p:sp>
        <p:nvSpPr>
          <p:cNvPr id="4" name="Foliennummernplatzhalter 3"/>
          <p:cNvSpPr>
            <a:spLocks noGrp="1"/>
          </p:cNvSpPr>
          <p:nvPr>
            <p:ph type="sldNum" sz="quarter" idx="5"/>
          </p:nvPr>
        </p:nvSpPr>
        <p:spPr/>
        <p:txBody>
          <a:bodyPr/>
          <a:lstStyle/>
          <a:p>
            <a:fld id="{237AB4EE-5EBE-4515-995D-265DC5C0F94A}" type="slidenum">
              <a:rPr lang="de-DE"/>
              <a:t>37</a:t>
            </a:fld>
            <a:endParaRPr lang="de-DE"/>
          </a:p>
        </p:txBody>
      </p:sp>
    </p:spTree>
    <p:extLst>
      <p:ext uri="{BB962C8B-B14F-4D97-AF65-F5344CB8AC3E}">
        <p14:creationId xmlns:p14="http://schemas.microsoft.com/office/powerpoint/2010/main" val="26362664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a:latin typeface="Arial"/>
              <a:cs typeface="Arial"/>
            </a:endParaRPr>
          </a:p>
          <a:p>
            <a:r>
              <a:rPr lang="de-CH">
                <a:latin typeface="Arial"/>
                <a:cs typeface="Arial"/>
              </a:rPr>
              <a:t>La largeur utile minimale dans les fouilles est définie en fonction du diamètre intérieur de la conduite (art. 69 al. 3).</a:t>
            </a:r>
            <a:endParaRPr lang="en-US">
              <a:latin typeface="Arial"/>
              <a:cs typeface="Arial"/>
            </a:endParaRPr>
          </a:p>
          <a:p>
            <a:endParaRPr lang="en-US"/>
          </a:p>
          <a:p>
            <a:r>
              <a:rPr lang="en-US" b="1">
                <a:latin typeface="Arial"/>
                <a:cs typeface="Arial"/>
              </a:rPr>
              <a:t>À quoi faut-il veiller pour la mise en œuvre?</a:t>
            </a:r>
            <a:endParaRPr lang="en-US">
              <a:latin typeface="Arial"/>
              <a:cs typeface="Arial"/>
            </a:endParaRPr>
          </a:p>
          <a:p>
            <a:r>
              <a:rPr lang="de-CH">
                <a:latin typeface="Arial"/>
                <a:cs typeface="Arial"/>
              </a:rPr>
              <a:t>La largeur de fouille nécessaire et notamment la largeur utile dépendent des conduites posées dans la fouille. Pour les conduites d’un diamètre intérieur de 40 cm ou plus ou à partir de 120 cm, désormais, des largeurs supérieures s’appliquent.</a:t>
            </a:r>
            <a:endParaRPr lang="en-US">
              <a:latin typeface="Arial"/>
              <a:cs typeface="Arial"/>
            </a:endParaRP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38</a:t>
            </a:fld>
            <a:endParaRPr lang="de-DE"/>
          </a:p>
        </p:txBody>
      </p:sp>
    </p:spTree>
    <p:extLst>
      <p:ext uri="{BB962C8B-B14F-4D97-AF65-F5344CB8AC3E}">
        <p14:creationId xmlns:p14="http://schemas.microsoft.com/office/powerpoint/2010/main" val="22892927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a:latin typeface="Arial"/>
              <a:cs typeface="Arial"/>
            </a:endParaRPr>
          </a:p>
          <a:p>
            <a:r>
              <a:rPr lang="de-CH">
                <a:latin typeface="Arial"/>
                <a:cs typeface="Arial"/>
              </a:rPr>
              <a:t>L’accès aux fouilles, puits et terrassements en échelle est limité (art. 73).</a:t>
            </a:r>
            <a:endParaRPr lang="en-US">
              <a:latin typeface="Arial"/>
              <a:cs typeface="Arial"/>
            </a:endParaRPr>
          </a:p>
          <a:p>
            <a:endParaRPr lang="en-US"/>
          </a:p>
          <a:p>
            <a:r>
              <a:rPr lang="en-US" b="1">
                <a:latin typeface="Arial"/>
                <a:cs typeface="Arial"/>
              </a:rPr>
              <a:t>À quoi faut-il veiller pour la mise en œuvre?</a:t>
            </a:r>
            <a:endParaRPr lang="en-US">
              <a:latin typeface="Arial"/>
              <a:cs typeface="Arial"/>
            </a:endParaRPr>
          </a:p>
          <a:p>
            <a:r>
              <a:rPr lang="de-CH">
                <a:latin typeface="Arial"/>
                <a:cs typeface="Arial"/>
              </a:rPr>
              <a:t>L’utilisation d’échelles pour accéder aux fouilles est limitée. L’accès aux terrassements, fouilles et puits avec des échelles est maintenant limité à une profondeur de 5 m lorsqu’il est impossible de monter un escalier pour des raisons techniques.</a:t>
            </a:r>
            <a:endParaRPr lang="en-US">
              <a:latin typeface="Arial"/>
              <a:cs typeface="Arial"/>
            </a:endParaRPr>
          </a:p>
        </p:txBody>
      </p:sp>
      <p:sp>
        <p:nvSpPr>
          <p:cNvPr id="4" name="Foliennummernplatzhalter 3"/>
          <p:cNvSpPr>
            <a:spLocks noGrp="1"/>
          </p:cNvSpPr>
          <p:nvPr>
            <p:ph type="sldNum" sz="quarter" idx="5"/>
          </p:nvPr>
        </p:nvSpPr>
        <p:spPr/>
        <p:txBody>
          <a:bodyPr/>
          <a:lstStyle/>
          <a:p>
            <a:fld id="{237AB4EE-5EBE-4515-995D-265DC5C0F94A}" type="slidenum">
              <a:rPr lang="de-DE"/>
              <a:t>39</a:t>
            </a:fld>
            <a:endParaRPr lang="de-DE"/>
          </a:p>
        </p:txBody>
      </p:sp>
    </p:spTree>
    <p:extLst>
      <p:ext uri="{BB962C8B-B14F-4D97-AF65-F5344CB8AC3E}">
        <p14:creationId xmlns:p14="http://schemas.microsoft.com/office/powerpoint/2010/main" val="40849716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Nouveautés dans les «travaux de déconstruction et de démolition», chapitre 6</a:t>
            </a:r>
            <a:endParaRPr lang="de-DE">
              <a:latin typeface="Arial"/>
              <a:cs typeface="Arial"/>
            </a:endParaRPr>
          </a:p>
        </p:txBody>
      </p:sp>
      <p:sp>
        <p:nvSpPr>
          <p:cNvPr id="4" name="Foliennummernplatzhalter 3"/>
          <p:cNvSpPr>
            <a:spLocks noGrp="1"/>
          </p:cNvSpPr>
          <p:nvPr>
            <p:ph type="sldNum" sz="quarter" idx="5"/>
          </p:nvPr>
        </p:nvSpPr>
        <p:spPr/>
        <p:txBody>
          <a:bodyPr/>
          <a:lstStyle/>
          <a:p>
            <a:fld id="{237AB4EE-5EBE-4515-995D-265DC5C0F94A}" type="slidenum">
              <a:rPr lang="de-DE"/>
              <a:t>40</a:t>
            </a:fld>
            <a:endParaRPr lang="de-DE"/>
          </a:p>
        </p:txBody>
      </p:sp>
    </p:spTree>
    <p:extLst>
      <p:ext uri="{BB962C8B-B14F-4D97-AF65-F5344CB8AC3E}">
        <p14:creationId xmlns:p14="http://schemas.microsoft.com/office/powerpoint/2010/main" val="3777450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Calibri"/>
                <a:cs typeface="Calibri"/>
              </a:rPr>
              <a:t>Condensé de toutes les nouveautés apportées par la révision.</a:t>
            </a:r>
          </a:p>
        </p:txBody>
      </p:sp>
      <p:sp>
        <p:nvSpPr>
          <p:cNvPr id="4" name="Foliennummernplatzhalter 3"/>
          <p:cNvSpPr>
            <a:spLocks noGrp="1"/>
          </p:cNvSpPr>
          <p:nvPr>
            <p:ph type="sldNum" sz="quarter" idx="5"/>
          </p:nvPr>
        </p:nvSpPr>
        <p:spPr/>
        <p:txBody>
          <a:bodyPr/>
          <a:lstStyle/>
          <a:p>
            <a:fld id="{237AB4EE-5EBE-4515-995D-265DC5C0F94A}" type="slidenum">
              <a:rPr lang="de-DE"/>
              <a:t>5</a:t>
            </a:fld>
            <a:endParaRPr lang="de-DE"/>
          </a:p>
        </p:txBody>
      </p:sp>
    </p:spTree>
    <p:extLst>
      <p:ext uri="{BB962C8B-B14F-4D97-AF65-F5344CB8AC3E}">
        <p14:creationId xmlns:p14="http://schemas.microsoft.com/office/powerpoint/2010/main" val="6138564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a:latin typeface="Arial"/>
              <a:cs typeface="Arial"/>
            </a:endParaRPr>
          </a:p>
          <a:p>
            <a:r>
              <a:rPr lang="de-CH">
                <a:latin typeface="Arial"/>
                <a:cs typeface="Arial"/>
              </a:rPr>
              <a:t>L’obligation de déclaration pour les entreprises de désamiantage reconnues a été étendue (art. 86).</a:t>
            </a:r>
            <a:endParaRPr lang="en-US">
              <a:latin typeface="Arial"/>
              <a:cs typeface="Arial"/>
            </a:endParaRPr>
          </a:p>
          <a:p>
            <a:endParaRPr lang="en-US"/>
          </a:p>
          <a:p>
            <a:r>
              <a:rPr lang="en-US" b="1">
                <a:latin typeface="Arial"/>
                <a:cs typeface="Arial"/>
              </a:rPr>
              <a:t>À quoi faut-il veiller pour la mise en œuvre?</a:t>
            </a:r>
            <a:endParaRPr lang="en-US">
              <a:latin typeface="Arial"/>
              <a:cs typeface="Arial"/>
            </a:endParaRPr>
          </a:p>
          <a:p>
            <a:endParaRPr lang="en-US" b="1">
              <a:latin typeface="Arial"/>
              <a:cs typeface="Arial"/>
            </a:endParaRPr>
          </a:p>
          <a:p>
            <a:r>
              <a:rPr lang="de-CH" b="1">
                <a:latin typeface="Arial"/>
                <a:cs typeface="Arial"/>
              </a:rPr>
              <a:t>Cette section concerne uniquement les entreprises spécialisées dans le désamiantage</a:t>
            </a:r>
            <a:r>
              <a:rPr lang="de-CH">
                <a:latin typeface="Arial"/>
                <a:cs typeface="Arial"/>
              </a:rPr>
              <a:t>.</a:t>
            </a:r>
            <a:endParaRPr lang="en-US">
              <a:latin typeface="Arial"/>
              <a:cs typeface="Arial"/>
            </a:endParaRPr>
          </a:p>
          <a:p>
            <a:r>
              <a:rPr lang="de-CH">
                <a:latin typeface="Arial"/>
                <a:cs typeface="Arial"/>
              </a:rPr>
              <a:t>Les travaux qui doivent être réalisés par un désamianteur reconnu par la Suva sont maintenant soumis à déclaration. Jusqu’à maintenant, cela ne concernait pas les désamiantage de faible envergure. Désormais, même les petites opérations de désamiantage doivent être déclarés au moins 2 semaines avant le début des travaux. </a:t>
            </a:r>
            <a:endParaRPr lang="en-US">
              <a:latin typeface="Arial"/>
              <a:cs typeface="Arial"/>
            </a:endParaRPr>
          </a:p>
          <a:p>
            <a:endParaRPr lang="de-CH" b="1">
              <a:latin typeface="Arial"/>
              <a:cs typeface="Arial"/>
            </a:endParaRPr>
          </a:p>
          <a:p>
            <a:r>
              <a:rPr lang="de-CH" b="1">
                <a:latin typeface="Arial"/>
                <a:cs typeface="Arial"/>
              </a:rPr>
              <a:t>Ce délai doit être pris en compte dans la planification du projet.</a:t>
            </a:r>
            <a:endParaRPr lang="en-US">
              <a:latin typeface="Arial"/>
              <a:cs typeface="Arial"/>
            </a:endParaRP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41</a:t>
            </a:fld>
            <a:endParaRPr lang="de-DE"/>
          </a:p>
        </p:txBody>
      </p:sp>
    </p:spTree>
    <p:extLst>
      <p:ext uri="{BB962C8B-B14F-4D97-AF65-F5344CB8AC3E}">
        <p14:creationId xmlns:p14="http://schemas.microsoft.com/office/powerpoint/2010/main" val="33882463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a:latin typeface="Arial"/>
              <a:cs typeface="Arial"/>
            </a:endParaRPr>
          </a:p>
          <a:p>
            <a:r>
              <a:rPr lang="de-CH">
                <a:latin typeface="Arial"/>
                <a:cs typeface="Arial"/>
              </a:rPr>
              <a:t>Les spécialistes du désamiantage doivent maintenant suivre une formation de perfectionnement au moins tous les 5 ans (art. 85).</a:t>
            </a:r>
            <a:endParaRPr lang="en-US">
              <a:latin typeface="Arial"/>
              <a:cs typeface="Arial"/>
            </a:endParaRPr>
          </a:p>
          <a:p>
            <a:endParaRPr lang="en-US"/>
          </a:p>
          <a:p>
            <a:r>
              <a:rPr lang="en-US" b="1">
                <a:latin typeface="Arial"/>
                <a:cs typeface="Arial"/>
              </a:rPr>
              <a:t>À quoi faut-il veiller pour la mise en œuvre?</a:t>
            </a:r>
            <a:endParaRPr lang="en-US">
              <a:latin typeface="Arial"/>
              <a:cs typeface="Arial"/>
            </a:endParaRPr>
          </a:p>
          <a:p>
            <a:endParaRPr lang="en-US" b="1">
              <a:latin typeface="Arial"/>
              <a:cs typeface="Arial"/>
            </a:endParaRPr>
          </a:p>
          <a:p>
            <a:r>
              <a:rPr lang="de-CH" b="1">
                <a:latin typeface="Arial"/>
                <a:cs typeface="Arial"/>
              </a:rPr>
              <a:t>Cette section concerne uniquement les entreprises spécialisées dans le désamiantage.</a:t>
            </a:r>
            <a:endParaRPr lang="en-US">
              <a:latin typeface="Arial"/>
              <a:cs typeface="Arial"/>
            </a:endParaRPr>
          </a:p>
          <a:p>
            <a:r>
              <a:rPr lang="de-CH">
                <a:latin typeface="Arial"/>
                <a:cs typeface="Arial"/>
              </a:rPr>
              <a:t>Jusqu’ici, les spécialistes du désamiantage devaient suivre une formation initiale mais aucun perfectionnement n’était requis ensuite. Désormais, ils doivent suivre un perfectionnement au moins tous les 5 ans.</a:t>
            </a:r>
            <a:endParaRPr lang="en-US">
              <a:latin typeface="Arial"/>
              <a:cs typeface="Arial"/>
            </a:endParaRP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42</a:t>
            </a:fld>
            <a:endParaRPr lang="de-DE"/>
          </a:p>
        </p:txBody>
      </p:sp>
    </p:spTree>
    <p:extLst>
      <p:ext uri="{BB962C8B-B14F-4D97-AF65-F5344CB8AC3E}">
        <p14:creationId xmlns:p14="http://schemas.microsoft.com/office/powerpoint/2010/main" val="31132028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a:latin typeface="Arial"/>
              <a:cs typeface="Arial"/>
            </a:endParaRPr>
          </a:p>
          <a:p>
            <a:r>
              <a:rPr lang="de-CH">
                <a:latin typeface="Arial"/>
                <a:cs typeface="Arial"/>
              </a:rPr>
              <a:t>Les entreprises de désamiantage reconnue doivent employer leurs propres spécialistes en travaux de désamiantage. De plus, elles doivent employer au moins deux autres collaborateurs formés à ces travaux et déclarés à la Suva aux fins des examens médicaux préventifs (art. 83).</a:t>
            </a:r>
            <a:endParaRPr lang="en-US">
              <a:latin typeface="Arial"/>
              <a:cs typeface="Arial"/>
            </a:endParaRPr>
          </a:p>
          <a:p>
            <a:endParaRPr lang="en-US"/>
          </a:p>
          <a:p>
            <a:r>
              <a:rPr lang="en-US" b="1">
                <a:latin typeface="Arial"/>
                <a:cs typeface="Arial"/>
              </a:rPr>
              <a:t>À quoi faut-il veiller pour la mise en œuvre?</a:t>
            </a:r>
            <a:endParaRPr lang="en-US">
              <a:latin typeface="Arial"/>
              <a:cs typeface="Arial"/>
            </a:endParaRPr>
          </a:p>
          <a:p>
            <a:endParaRPr lang="en-US" b="1">
              <a:latin typeface="Arial"/>
              <a:cs typeface="Arial"/>
            </a:endParaRPr>
          </a:p>
          <a:p>
            <a:r>
              <a:rPr lang="de-CH" b="1">
                <a:latin typeface="Arial"/>
                <a:cs typeface="Arial"/>
              </a:rPr>
              <a:t>Cette section concerne uniquement les entreprises spécialisées dans le désamiantage.</a:t>
            </a:r>
            <a:endParaRPr lang="en-US">
              <a:latin typeface="Arial"/>
              <a:cs typeface="Arial"/>
            </a:endParaRPr>
          </a:p>
          <a:p>
            <a:r>
              <a:rPr lang="de-CH">
                <a:latin typeface="Arial"/>
                <a:cs typeface="Arial"/>
              </a:rPr>
              <a:t>Les petites entreprises d’1 à 2 collaborateurs ne sont plus autorisées. La société doit disposer d’au moins 1 spécialiste interne formé au désamiantage, ainsi que de 2 autres collaborateurs qualifiés.</a:t>
            </a:r>
            <a:endParaRPr lang="en-US">
              <a:latin typeface="Arial"/>
              <a:cs typeface="Arial"/>
            </a:endParaRP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43</a:t>
            </a:fld>
            <a:endParaRPr lang="de-DE"/>
          </a:p>
        </p:txBody>
      </p:sp>
    </p:spTree>
    <p:extLst>
      <p:ext uri="{BB962C8B-B14F-4D97-AF65-F5344CB8AC3E}">
        <p14:creationId xmlns:p14="http://schemas.microsoft.com/office/powerpoint/2010/main" val="29530865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atin typeface="Calibri"/>
                <a:cs typeface="Calibri"/>
              </a:rPr>
              <a:t>Pour plus d’informations, merci de vous adresser au responsable ou à la commission technique de votre secteur.</a:t>
            </a:r>
          </a:p>
        </p:txBody>
      </p:sp>
      <p:sp>
        <p:nvSpPr>
          <p:cNvPr id="4" name="Foliennummernplatzhalter 3"/>
          <p:cNvSpPr>
            <a:spLocks noGrp="1"/>
          </p:cNvSpPr>
          <p:nvPr>
            <p:ph type="sldNum" sz="quarter" idx="5"/>
          </p:nvPr>
        </p:nvSpPr>
        <p:spPr/>
        <p:txBody>
          <a:bodyPr/>
          <a:lstStyle/>
          <a:p>
            <a:fld id="{237AB4EE-5EBE-4515-995D-265DC5C0F94A}" type="slidenum">
              <a:rPr lang="de-DE"/>
              <a:t>44</a:t>
            </a:fld>
            <a:endParaRPr lang="de-DE"/>
          </a:p>
        </p:txBody>
      </p:sp>
    </p:spTree>
    <p:extLst>
      <p:ext uri="{BB962C8B-B14F-4D97-AF65-F5344CB8AC3E}">
        <p14:creationId xmlns:p14="http://schemas.microsoft.com/office/powerpoint/2010/main" val="2772084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Calibri"/>
                <a:cs typeface="Calibri"/>
              </a:rPr>
              <a:t>Les nouvelles dispositions de l’ordonnance sur les travaux de construction 2022</a:t>
            </a:r>
          </a:p>
        </p:txBody>
      </p:sp>
      <p:sp>
        <p:nvSpPr>
          <p:cNvPr id="4" name="Foliennummernplatzhalter 3"/>
          <p:cNvSpPr>
            <a:spLocks noGrp="1"/>
          </p:cNvSpPr>
          <p:nvPr>
            <p:ph type="sldNum" sz="quarter" idx="5"/>
          </p:nvPr>
        </p:nvSpPr>
        <p:spPr/>
        <p:txBody>
          <a:bodyPr/>
          <a:lstStyle/>
          <a:p>
            <a:fld id="{237AB4EE-5EBE-4515-995D-265DC5C0F94A}" type="slidenum">
              <a:rPr lang="de-DE"/>
              <a:t>6</a:t>
            </a:fld>
            <a:endParaRPr lang="de-DE"/>
          </a:p>
        </p:txBody>
      </p:sp>
    </p:spTree>
    <p:extLst>
      <p:ext uri="{BB962C8B-B14F-4D97-AF65-F5344CB8AC3E}">
        <p14:creationId xmlns:p14="http://schemas.microsoft.com/office/powerpoint/2010/main" val="378713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err="1">
                <a:latin typeface="Calibri"/>
                <a:cs typeface="Calibri"/>
              </a:rPr>
              <a:t>Quelles</a:t>
            </a:r>
            <a:r>
              <a:rPr lang="en-US" b="1" dirty="0">
                <a:latin typeface="Calibri"/>
                <a:cs typeface="Calibri"/>
              </a:rPr>
              <a:t> </a:t>
            </a:r>
            <a:r>
              <a:rPr lang="en-US" b="1" dirty="0" err="1">
                <a:latin typeface="Calibri"/>
                <a:cs typeface="Calibri"/>
              </a:rPr>
              <a:t>sont</a:t>
            </a:r>
            <a:r>
              <a:rPr lang="en-US" b="1" dirty="0">
                <a:latin typeface="Calibri"/>
                <a:cs typeface="Calibri"/>
              </a:rPr>
              <a:t> les </a:t>
            </a:r>
            <a:r>
              <a:rPr lang="en-US" b="1" dirty="0" err="1">
                <a:latin typeface="Calibri"/>
                <a:cs typeface="Calibri"/>
              </a:rPr>
              <a:t>nouveautés</a:t>
            </a:r>
            <a:r>
              <a:rPr lang="en-US" b="1" dirty="0">
                <a:latin typeface="Calibri"/>
                <a:cs typeface="Calibri"/>
              </a:rPr>
              <a:t>?</a:t>
            </a:r>
            <a:endParaRPr lang="de-DE" dirty="0"/>
          </a:p>
          <a:p>
            <a:r>
              <a:rPr lang="de-CH" dirty="0" err="1">
                <a:latin typeface="Arial"/>
                <a:cs typeface="Arial"/>
              </a:rPr>
              <a:t>L’actuelle</a:t>
            </a:r>
            <a:r>
              <a:rPr lang="de-CH" dirty="0">
                <a:latin typeface="Arial"/>
                <a:cs typeface="Arial"/>
              </a:rPr>
              <a:t> </a:t>
            </a:r>
            <a:r>
              <a:rPr lang="de-CH" dirty="0" err="1">
                <a:latin typeface="Arial"/>
                <a:cs typeface="Arial"/>
              </a:rPr>
              <a:t>ordonnance</a:t>
            </a:r>
            <a:r>
              <a:rPr lang="de-CH" dirty="0">
                <a:latin typeface="Arial"/>
                <a:cs typeface="Arial"/>
              </a:rPr>
              <a:t> </a:t>
            </a:r>
            <a:r>
              <a:rPr lang="de-CH" dirty="0" err="1">
                <a:latin typeface="Arial"/>
                <a:cs typeface="Arial"/>
              </a:rPr>
              <a:t>sur</a:t>
            </a:r>
            <a:r>
              <a:rPr lang="de-CH" dirty="0">
                <a:latin typeface="Arial"/>
                <a:cs typeface="Arial"/>
              </a:rPr>
              <a:t> </a:t>
            </a:r>
            <a:r>
              <a:rPr lang="de-CH" dirty="0" err="1">
                <a:latin typeface="Arial"/>
                <a:cs typeface="Arial"/>
              </a:rPr>
              <a:t>les</a:t>
            </a:r>
            <a:r>
              <a:rPr lang="de-CH" dirty="0">
                <a:latin typeface="Arial"/>
                <a:cs typeface="Arial"/>
              </a:rPr>
              <a:t> </a:t>
            </a:r>
            <a:r>
              <a:rPr lang="de-CH" dirty="0" err="1">
                <a:latin typeface="Arial"/>
                <a:cs typeface="Arial"/>
              </a:rPr>
              <a:t>travaux</a:t>
            </a:r>
            <a:r>
              <a:rPr lang="de-CH" dirty="0">
                <a:latin typeface="Arial"/>
                <a:cs typeface="Arial"/>
              </a:rPr>
              <a:t> de </a:t>
            </a:r>
            <a:r>
              <a:rPr lang="de-CH" dirty="0" err="1">
                <a:latin typeface="Arial"/>
                <a:cs typeface="Arial"/>
              </a:rPr>
              <a:t>construction</a:t>
            </a:r>
            <a:r>
              <a:rPr lang="de-CH" dirty="0">
                <a:latin typeface="Arial"/>
                <a:cs typeface="Arial"/>
              </a:rPr>
              <a:t> </a:t>
            </a:r>
            <a:r>
              <a:rPr lang="de-CH" dirty="0" err="1">
                <a:latin typeface="Arial"/>
                <a:cs typeface="Arial"/>
              </a:rPr>
              <a:t>prévoit</a:t>
            </a:r>
            <a:r>
              <a:rPr lang="de-CH" dirty="0">
                <a:latin typeface="Arial"/>
                <a:cs typeface="Arial"/>
              </a:rPr>
              <a:t> </a:t>
            </a:r>
            <a:r>
              <a:rPr lang="de-CH" dirty="0" err="1">
                <a:latin typeface="Arial"/>
                <a:cs typeface="Arial"/>
              </a:rPr>
              <a:t>déjà</a:t>
            </a:r>
            <a:r>
              <a:rPr lang="de-CH" dirty="0">
                <a:latin typeface="Arial"/>
                <a:cs typeface="Arial"/>
              </a:rPr>
              <a:t> </a:t>
            </a:r>
            <a:r>
              <a:rPr lang="de-CH" dirty="0" err="1">
                <a:latin typeface="Arial"/>
                <a:cs typeface="Arial"/>
              </a:rPr>
              <a:t>que</a:t>
            </a:r>
            <a:r>
              <a:rPr lang="de-CH" dirty="0">
                <a:latin typeface="Arial"/>
                <a:cs typeface="Arial"/>
              </a:rPr>
              <a:t> </a:t>
            </a:r>
            <a:r>
              <a:rPr lang="de-CH" dirty="0" err="1">
                <a:latin typeface="Arial"/>
                <a:cs typeface="Arial"/>
              </a:rPr>
              <a:t>les</a:t>
            </a:r>
            <a:r>
              <a:rPr lang="de-CH" dirty="0">
                <a:latin typeface="Arial"/>
                <a:cs typeface="Arial"/>
              </a:rPr>
              <a:t> </a:t>
            </a:r>
            <a:r>
              <a:rPr lang="de-CH" dirty="0" err="1">
                <a:latin typeface="Arial"/>
                <a:cs typeface="Arial"/>
              </a:rPr>
              <a:t>travaux</a:t>
            </a:r>
            <a:r>
              <a:rPr lang="de-CH" dirty="0">
                <a:latin typeface="Arial"/>
                <a:cs typeface="Arial"/>
              </a:rPr>
              <a:t> de </a:t>
            </a:r>
            <a:r>
              <a:rPr lang="de-CH" dirty="0" err="1">
                <a:latin typeface="Arial"/>
                <a:cs typeface="Arial"/>
              </a:rPr>
              <a:t>construction</a:t>
            </a:r>
            <a:r>
              <a:rPr lang="de-CH" dirty="0">
                <a:latin typeface="Arial"/>
                <a:cs typeface="Arial"/>
              </a:rPr>
              <a:t> </a:t>
            </a:r>
            <a:r>
              <a:rPr lang="de-CH" dirty="0" err="1">
                <a:latin typeface="Arial"/>
                <a:cs typeface="Arial"/>
              </a:rPr>
              <a:t>doivent</a:t>
            </a:r>
            <a:r>
              <a:rPr lang="de-CH" dirty="0">
                <a:latin typeface="Arial"/>
                <a:cs typeface="Arial"/>
              </a:rPr>
              <a:t> </a:t>
            </a:r>
            <a:r>
              <a:rPr lang="de-CH" dirty="0" err="1">
                <a:latin typeface="Arial"/>
                <a:cs typeface="Arial"/>
              </a:rPr>
              <a:t>être</a:t>
            </a:r>
            <a:r>
              <a:rPr lang="de-CH" dirty="0">
                <a:latin typeface="Arial"/>
                <a:cs typeface="Arial"/>
              </a:rPr>
              <a:t> </a:t>
            </a:r>
            <a:r>
              <a:rPr lang="de-CH" dirty="0" err="1">
                <a:latin typeface="Arial"/>
                <a:cs typeface="Arial"/>
              </a:rPr>
              <a:t>planifiés</a:t>
            </a:r>
            <a:r>
              <a:rPr lang="de-CH" dirty="0">
                <a:latin typeface="Arial"/>
                <a:cs typeface="Arial"/>
              </a:rPr>
              <a:t> de façon à </a:t>
            </a:r>
            <a:r>
              <a:rPr lang="de-CH" dirty="0" err="1">
                <a:latin typeface="Arial"/>
                <a:cs typeface="Arial"/>
              </a:rPr>
              <a:t>réduire</a:t>
            </a:r>
            <a:r>
              <a:rPr lang="de-CH" dirty="0">
                <a:latin typeface="Arial"/>
                <a:cs typeface="Arial"/>
              </a:rPr>
              <a:t> </a:t>
            </a:r>
            <a:r>
              <a:rPr lang="de-CH" dirty="0" err="1">
                <a:latin typeface="Arial"/>
                <a:cs typeface="Arial"/>
              </a:rPr>
              <a:t>autant</a:t>
            </a:r>
            <a:r>
              <a:rPr lang="de-CH" dirty="0">
                <a:latin typeface="Arial"/>
                <a:cs typeface="Arial"/>
              </a:rPr>
              <a:t> </a:t>
            </a:r>
            <a:r>
              <a:rPr lang="de-CH" dirty="0" err="1">
                <a:latin typeface="Arial"/>
                <a:cs typeface="Arial"/>
              </a:rPr>
              <a:t>que</a:t>
            </a:r>
            <a:r>
              <a:rPr lang="de-CH" dirty="0">
                <a:latin typeface="Arial"/>
                <a:cs typeface="Arial"/>
              </a:rPr>
              <a:t> possible le </a:t>
            </a:r>
            <a:r>
              <a:rPr lang="de-CH" dirty="0" err="1">
                <a:latin typeface="Arial"/>
                <a:cs typeface="Arial"/>
              </a:rPr>
              <a:t>risque</a:t>
            </a:r>
            <a:r>
              <a:rPr lang="de-CH" dirty="0">
                <a:latin typeface="Arial"/>
                <a:cs typeface="Arial"/>
              </a:rPr>
              <a:t> </a:t>
            </a:r>
            <a:r>
              <a:rPr lang="de-CH" dirty="0" err="1">
                <a:latin typeface="Arial"/>
                <a:cs typeface="Arial"/>
              </a:rPr>
              <a:t>d’accidents</a:t>
            </a:r>
            <a:r>
              <a:rPr lang="de-CH" dirty="0">
                <a:latin typeface="Arial"/>
                <a:cs typeface="Arial"/>
              </a:rPr>
              <a:t> et de </a:t>
            </a:r>
            <a:r>
              <a:rPr lang="de-CH" dirty="0" err="1">
                <a:latin typeface="Arial"/>
                <a:cs typeface="Arial"/>
              </a:rPr>
              <a:t>maladies</a:t>
            </a:r>
            <a:r>
              <a:rPr lang="de-CH" dirty="0">
                <a:latin typeface="Arial"/>
                <a:cs typeface="Arial"/>
              </a:rPr>
              <a:t> </a:t>
            </a:r>
            <a:r>
              <a:rPr lang="de-CH" dirty="0" err="1">
                <a:latin typeface="Arial"/>
                <a:cs typeface="Arial"/>
              </a:rPr>
              <a:t>professionnels</a:t>
            </a:r>
            <a:r>
              <a:rPr lang="de-CH" dirty="0">
                <a:latin typeface="Arial"/>
                <a:cs typeface="Arial"/>
              </a:rPr>
              <a:t> </a:t>
            </a:r>
            <a:r>
              <a:rPr lang="de-CH" dirty="0" err="1">
                <a:latin typeface="Arial"/>
                <a:cs typeface="Arial"/>
              </a:rPr>
              <a:t>ou</a:t>
            </a:r>
            <a:r>
              <a:rPr lang="de-CH" dirty="0">
                <a:latin typeface="Arial"/>
                <a:cs typeface="Arial"/>
              </a:rPr>
              <a:t> </a:t>
            </a:r>
            <a:r>
              <a:rPr lang="de-CH" dirty="0" err="1">
                <a:latin typeface="Arial"/>
                <a:cs typeface="Arial"/>
              </a:rPr>
              <a:t>les</a:t>
            </a:r>
            <a:r>
              <a:rPr lang="de-CH" dirty="0">
                <a:latin typeface="Arial"/>
                <a:cs typeface="Arial"/>
              </a:rPr>
              <a:t> </a:t>
            </a:r>
            <a:r>
              <a:rPr lang="de-CH" dirty="0" err="1">
                <a:latin typeface="Arial"/>
                <a:cs typeface="Arial"/>
              </a:rPr>
              <a:t>risques</a:t>
            </a:r>
            <a:r>
              <a:rPr lang="de-CH" dirty="0">
                <a:latin typeface="Arial"/>
                <a:cs typeface="Arial"/>
              </a:rPr>
              <a:t> </a:t>
            </a:r>
            <a:r>
              <a:rPr lang="de-CH" dirty="0" err="1">
                <a:latin typeface="Arial"/>
                <a:cs typeface="Arial"/>
              </a:rPr>
              <a:t>pour</a:t>
            </a:r>
            <a:r>
              <a:rPr lang="de-CH" dirty="0">
                <a:latin typeface="Arial"/>
                <a:cs typeface="Arial"/>
              </a:rPr>
              <a:t> la </a:t>
            </a:r>
            <a:r>
              <a:rPr lang="de-CH" dirty="0" err="1">
                <a:latin typeface="Arial"/>
                <a:cs typeface="Arial"/>
              </a:rPr>
              <a:t>santé</a:t>
            </a:r>
            <a:r>
              <a:rPr lang="de-CH" dirty="0">
                <a:latin typeface="Arial"/>
                <a:cs typeface="Arial"/>
              </a:rPr>
              <a:t>. </a:t>
            </a:r>
            <a:r>
              <a:rPr lang="de-CH" dirty="0" err="1">
                <a:latin typeface="Arial"/>
                <a:cs typeface="Arial"/>
              </a:rPr>
              <a:t>Désormais</a:t>
            </a:r>
            <a:r>
              <a:rPr lang="de-CH" dirty="0">
                <a:latin typeface="Arial"/>
                <a:cs typeface="Arial"/>
              </a:rPr>
              <a:t>, </a:t>
            </a:r>
            <a:r>
              <a:rPr lang="de-CH" dirty="0" err="1">
                <a:latin typeface="Arial"/>
                <a:cs typeface="Arial"/>
              </a:rPr>
              <a:t>d’après</a:t>
            </a:r>
            <a:r>
              <a:rPr lang="de-CH" dirty="0">
                <a:latin typeface="Arial"/>
                <a:cs typeface="Arial"/>
              </a:rPr>
              <a:t> </a:t>
            </a:r>
            <a:r>
              <a:rPr lang="de-CH" dirty="0" err="1">
                <a:latin typeface="Arial"/>
                <a:cs typeface="Arial"/>
              </a:rPr>
              <a:t>l’ordonnance</a:t>
            </a:r>
            <a:r>
              <a:rPr lang="de-CH" dirty="0">
                <a:latin typeface="Arial"/>
                <a:cs typeface="Arial"/>
              </a:rPr>
              <a:t> </a:t>
            </a:r>
            <a:r>
              <a:rPr lang="de-CH" dirty="0" err="1">
                <a:latin typeface="Arial"/>
                <a:cs typeface="Arial"/>
              </a:rPr>
              <a:t>sur</a:t>
            </a:r>
            <a:r>
              <a:rPr lang="de-CH" dirty="0">
                <a:latin typeface="Arial"/>
                <a:cs typeface="Arial"/>
              </a:rPr>
              <a:t> </a:t>
            </a:r>
            <a:r>
              <a:rPr lang="de-CH" dirty="0" err="1">
                <a:latin typeface="Arial"/>
                <a:cs typeface="Arial"/>
              </a:rPr>
              <a:t>les</a:t>
            </a:r>
            <a:r>
              <a:rPr lang="de-CH" dirty="0">
                <a:latin typeface="Arial"/>
                <a:cs typeface="Arial"/>
              </a:rPr>
              <a:t> </a:t>
            </a:r>
            <a:r>
              <a:rPr lang="de-CH" dirty="0" err="1">
                <a:latin typeface="Arial"/>
                <a:cs typeface="Arial"/>
              </a:rPr>
              <a:t>travaux</a:t>
            </a:r>
            <a:r>
              <a:rPr lang="de-CH" dirty="0">
                <a:latin typeface="Arial"/>
                <a:cs typeface="Arial"/>
              </a:rPr>
              <a:t> de </a:t>
            </a:r>
            <a:r>
              <a:rPr lang="de-CH" dirty="0" err="1">
                <a:latin typeface="Arial"/>
                <a:cs typeface="Arial"/>
              </a:rPr>
              <a:t>construction</a:t>
            </a:r>
            <a:r>
              <a:rPr lang="de-CH" dirty="0">
                <a:latin typeface="Arial"/>
                <a:cs typeface="Arial"/>
              </a:rPr>
              <a:t> 2022, </a:t>
            </a:r>
            <a:r>
              <a:rPr lang="de-CH" dirty="0" err="1">
                <a:latin typeface="Arial"/>
                <a:cs typeface="Arial"/>
              </a:rPr>
              <a:t>cette</a:t>
            </a:r>
            <a:r>
              <a:rPr lang="de-CH" dirty="0">
                <a:latin typeface="Arial"/>
                <a:cs typeface="Arial"/>
              </a:rPr>
              <a:t> </a:t>
            </a:r>
            <a:r>
              <a:rPr lang="de-CH" dirty="0" err="1">
                <a:latin typeface="Arial"/>
                <a:cs typeface="Arial"/>
              </a:rPr>
              <a:t>planification</a:t>
            </a:r>
            <a:r>
              <a:rPr lang="de-CH" dirty="0">
                <a:latin typeface="Arial"/>
                <a:cs typeface="Arial"/>
              </a:rPr>
              <a:t> </a:t>
            </a:r>
            <a:r>
              <a:rPr lang="de-CH" dirty="0" err="1">
                <a:latin typeface="Arial"/>
                <a:cs typeface="Arial"/>
              </a:rPr>
              <a:t>doit</a:t>
            </a:r>
            <a:r>
              <a:rPr lang="de-CH" dirty="0">
                <a:latin typeface="Arial"/>
                <a:cs typeface="Arial"/>
              </a:rPr>
              <a:t> </a:t>
            </a:r>
            <a:r>
              <a:rPr lang="de-CH" dirty="0" err="1">
                <a:latin typeface="Arial"/>
                <a:cs typeface="Arial"/>
              </a:rPr>
              <a:t>être</a:t>
            </a:r>
            <a:r>
              <a:rPr lang="de-CH" dirty="0">
                <a:latin typeface="Arial"/>
                <a:cs typeface="Arial"/>
              </a:rPr>
              <a:t> </a:t>
            </a:r>
            <a:r>
              <a:rPr lang="de-CH" dirty="0" err="1">
                <a:latin typeface="Arial"/>
                <a:cs typeface="Arial"/>
              </a:rPr>
              <a:t>consignée</a:t>
            </a:r>
            <a:r>
              <a:rPr lang="de-CH" dirty="0">
                <a:latin typeface="Arial"/>
                <a:cs typeface="Arial"/>
              </a:rPr>
              <a:t> </a:t>
            </a:r>
            <a:r>
              <a:rPr lang="de-CH" dirty="0" err="1">
                <a:latin typeface="Arial"/>
                <a:cs typeface="Arial"/>
              </a:rPr>
              <a:t>dans</a:t>
            </a:r>
            <a:r>
              <a:rPr lang="de-CH" dirty="0">
                <a:latin typeface="Arial"/>
                <a:cs typeface="Arial"/>
              </a:rPr>
              <a:t> </a:t>
            </a:r>
            <a:r>
              <a:rPr lang="de-CH" dirty="0" err="1">
                <a:latin typeface="Arial"/>
                <a:cs typeface="Arial"/>
              </a:rPr>
              <a:t>un</a:t>
            </a:r>
            <a:r>
              <a:rPr lang="de-CH" dirty="0">
                <a:latin typeface="Arial"/>
                <a:cs typeface="Arial"/>
              </a:rPr>
              <a:t> </a:t>
            </a:r>
            <a:r>
              <a:rPr lang="de-CH" dirty="0" err="1">
                <a:latin typeface="Arial"/>
                <a:cs typeface="Arial"/>
              </a:rPr>
              <a:t>concept</a:t>
            </a:r>
            <a:r>
              <a:rPr lang="de-CH" dirty="0">
                <a:latin typeface="Arial"/>
                <a:cs typeface="Arial"/>
              </a:rPr>
              <a:t> de </a:t>
            </a:r>
            <a:r>
              <a:rPr lang="de-CH" dirty="0" err="1">
                <a:latin typeface="Arial"/>
                <a:cs typeface="Arial"/>
              </a:rPr>
              <a:t>sécurité</a:t>
            </a:r>
            <a:r>
              <a:rPr lang="de-CH" dirty="0">
                <a:latin typeface="Arial"/>
                <a:cs typeface="Arial"/>
              </a:rPr>
              <a:t> et de </a:t>
            </a:r>
            <a:r>
              <a:rPr lang="de-CH" dirty="0" err="1">
                <a:latin typeface="Arial"/>
                <a:cs typeface="Arial"/>
              </a:rPr>
              <a:t>protection</a:t>
            </a:r>
            <a:r>
              <a:rPr lang="de-CH" dirty="0">
                <a:latin typeface="Arial"/>
                <a:cs typeface="Arial"/>
              </a:rPr>
              <a:t> de la </a:t>
            </a:r>
            <a:r>
              <a:rPr lang="de-CH" dirty="0" err="1">
                <a:latin typeface="Arial"/>
                <a:cs typeface="Arial"/>
              </a:rPr>
              <a:t>santé</a:t>
            </a:r>
            <a:r>
              <a:rPr lang="de-CH" dirty="0">
                <a:latin typeface="Arial"/>
                <a:cs typeface="Arial"/>
              </a:rPr>
              <a:t> (art. 4).</a:t>
            </a:r>
            <a:endParaRPr lang="en-US" dirty="0">
              <a:latin typeface="Arial"/>
              <a:cs typeface="Arial"/>
            </a:endParaRPr>
          </a:p>
          <a:p>
            <a:endParaRPr lang="en-US" dirty="0">
              <a:latin typeface="Calibri"/>
              <a:cs typeface="Calibri"/>
            </a:endParaRPr>
          </a:p>
          <a:p>
            <a:endParaRPr lang="en-US" dirty="0">
              <a:latin typeface="Calibri"/>
              <a:cs typeface="Calibri"/>
            </a:endParaRPr>
          </a:p>
          <a:p>
            <a:r>
              <a:rPr lang="en-US" b="1" dirty="0">
                <a:latin typeface="Calibri"/>
                <a:cs typeface="Calibri"/>
              </a:rPr>
              <a:t>À quoi faut-il </a:t>
            </a:r>
            <a:r>
              <a:rPr lang="en-US" b="1" dirty="0" err="1">
                <a:latin typeface="Calibri"/>
                <a:cs typeface="Calibri"/>
              </a:rPr>
              <a:t>veiller</a:t>
            </a:r>
            <a:r>
              <a:rPr lang="en-US" b="1" dirty="0">
                <a:latin typeface="Calibri"/>
                <a:cs typeface="Calibri"/>
              </a:rPr>
              <a:t> pour la mise </a:t>
            </a:r>
            <a:r>
              <a:rPr lang="en-US" b="1" dirty="0" err="1">
                <a:latin typeface="Calibri"/>
                <a:cs typeface="Calibri"/>
              </a:rPr>
              <a:t>en</a:t>
            </a:r>
            <a:r>
              <a:rPr lang="en-US" b="1" dirty="0">
                <a:latin typeface="Calibri"/>
                <a:cs typeface="Calibri"/>
              </a:rPr>
              <a:t> </a:t>
            </a:r>
            <a:r>
              <a:rPr lang="en-US" b="1" dirty="0" err="1">
                <a:latin typeface="Calibri"/>
                <a:cs typeface="Calibri"/>
              </a:rPr>
              <a:t>œuvre</a:t>
            </a:r>
            <a:r>
              <a:rPr lang="en-US" b="1" dirty="0">
                <a:latin typeface="Calibri"/>
                <a:cs typeface="Calibri"/>
              </a:rPr>
              <a:t>?</a:t>
            </a:r>
          </a:p>
          <a:p>
            <a:r>
              <a:rPr lang="de-CH" dirty="0" err="1">
                <a:latin typeface="Arial"/>
                <a:cs typeface="Arial"/>
              </a:rPr>
              <a:t>L’organisation</a:t>
            </a:r>
            <a:r>
              <a:rPr lang="de-CH" dirty="0">
                <a:latin typeface="Arial"/>
                <a:cs typeface="Arial"/>
              </a:rPr>
              <a:t> des </a:t>
            </a:r>
            <a:r>
              <a:rPr lang="de-CH" dirty="0" err="1">
                <a:latin typeface="Arial"/>
                <a:cs typeface="Arial"/>
              </a:rPr>
              <a:t>premiers</a:t>
            </a:r>
            <a:r>
              <a:rPr lang="de-CH" dirty="0">
                <a:latin typeface="Arial"/>
                <a:cs typeface="Arial"/>
              </a:rPr>
              <a:t> </a:t>
            </a:r>
            <a:r>
              <a:rPr lang="de-CH" dirty="0" err="1">
                <a:latin typeface="Arial"/>
                <a:cs typeface="Arial"/>
              </a:rPr>
              <a:t>secours</a:t>
            </a:r>
            <a:r>
              <a:rPr lang="de-CH" dirty="0">
                <a:latin typeface="Arial"/>
                <a:cs typeface="Arial"/>
              </a:rPr>
              <a:t> </a:t>
            </a:r>
            <a:r>
              <a:rPr lang="de-CH" dirty="0" err="1">
                <a:latin typeface="Arial"/>
                <a:cs typeface="Arial"/>
              </a:rPr>
              <a:t>spécifiques</a:t>
            </a:r>
            <a:r>
              <a:rPr lang="de-CH" dirty="0">
                <a:latin typeface="Arial"/>
                <a:cs typeface="Arial"/>
              </a:rPr>
              <a:t> à </a:t>
            </a:r>
            <a:r>
              <a:rPr lang="de-CH" dirty="0" err="1">
                <a:latin typeface="Arial"/>
                <a:cs typeface="Arial"/>
              </a:rPr>
              <a:t>l’objet</a:t>
            </a:r>
            <a:r>
              <a:rPr lang="de-CH" dirty="0">
                <a:latin typeface="Arial"/>
                <a:cs typeface="Arial"/>
              </a:rPr>
              <a:t> et </a:t>
            </a:r>
            <a:r>
              <a:rPr lang="de-CH" dirty="0" err="1">
                <a:latin typeface="Arial"/>
                <a:cs typeface="Arial"/>
              </a:rPr>
              <a:t>les</a:t>
            </a:r>
            <a:r>
              <a:rPr lang="de-CH" dirty="0">
                <a:latin typeface="Arial"/>
                <a:cs typeface="Arial"/>
              </a:rPr>
              <a:t> </a:t>
            </a:r>
            <a:r>
              <a:rPr lang="de-CH" dirty="0" err="1">
                <a:latin typeface="Arial"/>
                <a:cs typeface="Arial"/>
              </a:rPr>
              <a:t>mesures</a:t>
            </a:r>
            <a:r>
              <a:rPr lang="de-CH" dirty="0">
                <a:latin typeface="Arial"/>
                <a:cs typeface="Arial"/>
              </a:rPr>
              <a:t> de </a:t>
            </a:r>
            <a:r>
              <a:rPr lang="de-CH" dirty="0" err="1">
                <a:latin typeface="Arial"/>
                <a:cs typeface="Arial"/>
              </a:rPr>
              <a:t>réduction</a:t>
            </a:r>
            <a:r>
              <a:rPr lang="de-CH" dirty="0">
                <a:latin typeface="Arial"/>
                <a:cs typeface="Arial"/>
              </a:rPr>
              <a:t> </a:t>
            </a:r>
            <a:r>
              <a:rPr lang="de-CH" dirty="0" err="1">
                <a:latin typeface="Arial"/>
                <a:cs typeface="Arial"/>
              </a:rPr>
              <a:t>ou</a:t>
            </a:r>
            <a:r>
              <a:rPr lang="de-CH" dirty="0">
                <a:latin typeface="Arial"/>
                <a:cs typeface="Arial"/>
              </a:rPr>
              <a:t> </a:t>
            </a:r>
            <a:r>
              <a:rPr lang="de-CH" dirty="0" err="1">
                <a:latin typeface="Arial"/>
                <a:cs typeface="Arial"/>
              </a:rPr>
              <a:t>d’élimination</a:t>
            </a:r>
            <a:r>
              <a:rPr lang="de-CH" dirty="0">
                <a:latin typeface="Arial"/>
                <a:cs typeface="Arial"/>
              </a:rPr>
              <a:t> des </a:t>
            </a:r>
            <a:r>
              <a:rPr lang="de-CH" dirty="0" err="1">
                <a:latin typeface="Arial"/>
                <a:cs typeface="Arial"/>
              </a:rPr>
              <a:t>risques</a:t>
            </a:r>
            <a:r>
              <a:rPr lang="de-CH" dirty="0">
                <a:latin typeface="Arial"/>
                <a:cs typeface="Arial"/>
              </a:rPr>
              <a:t> et </a:t>
            </a:r>
            <a:r>
              <a:rPr lang="de-CH" dirty="0" err="1">
                <a:latin typeface="Arial"/>
                <a:cs typeface="Arial"/>
              </a:rPr>
              <a:t>polluants</a:t>
            </a:r>
            <a:r>
              <a:rPr lang="de-CH" dirty="0">
                <a:latin typeface="Arial"/>
                <a:cs typeface="Arial"/>
              </a:rPr>
              <a:t> </a:t>
            </a:r>
            <a:r>
              <a:rPr lang="de-CH" dirty="0" err="1">
                <a:latin typeface="Arial"/>
                <a:cs typeface="Arial"/>
              </a:rPr>
              <a:t>doivent</a:t>
            </a:r>
            <a:r>
              <a:rPr lang="de-CH" dirty="0">
                <a:latin typeface="Arial"/>
                <a:cs typeface="Arial"/>
              </a:rPr>
              <a:t> </a:t>
            </a:r>
            <a:r>
              <a:rPr lang="de-CH" dirty="0" err="1">
                <a:latin typeface="Arial"/>
                <a:cs typeface="Arial"/>
              </a:rPr>
              <a:t>être</a:t>
            </a:r>
            <a:r>
              <a:rPr lang="de-CH" dirty="0">
                <a:latin typeface="Arial"/>
                <a:cs typeface="Arial"/>
              </a:rPr>
              <a:t> </a:t>
            </a:r>
            <a:r>
              <a:rPr lang="de-CH" dirty="0" err="1">
                <a:latin typeface="Arial"/>
                <a:cs typeface="Arial"/>
              </a:rPr>
              <a:t>définis</a:t>
            </a:r>
            <a:r>
              <a:rPr lang="de-CH" dirty="0">
                <a:latin typeface="Arial"/>
                <a:cs typeface="Arial"/>
              </a:rPr>
              <a:t> avant le </a:t>
            </a:r>
            <a:r>
              <a:rPr lang="de-CH" dirty="0" err="1">
                <a:latin typeface="Arial"/>
                <a:cs typeface="Arial"/>
              </a:rPr>
              <a:t>début</a:t>
            </a:r>
            <a:r>
              <a:rPr lang="de-CH" dirty="0">
                <a:latin typeface="Arial"/>
                <a:cs typeface="Arial"/>
              </a:rPr>
              <a:t> des </a:t>
            </a:r>
            <a:r>
              <a:rPr lang="de-CH" dirty="0" err="1">
                <a:latin typeface="Arial"/>
                <a:cs typeface="Arial"/>
              </a:rPr>
              <a:t>travaux</a:t>
            </a:r>
            <a:r>
              <a:rPr lang="de-CH" dirty="0">
                <a:latin typeface="Arial"/>
                <a:cs typeface="Arial"/>
              </a:rPr>
              <a:t> de </a:t>
            </a:r>
            <a:r>
              <a:rPr lang="de-CH" dirty="0" err="1">
                <a:latin typeface="Arial"/>
                <a:cs typeface="Arial"/>
              </a:rPr>
              <a:t>construction</a:t>
            </a:r>
            <a:r>
              <a:rPr lang="de-CH" dirty="0">
                <a:latin typeface="Arial"/>
                <a:cs typeface="Arial"/>
              </a:rPr>
              <a:t> et </a:t>
            </a:r>
            <a:r>
              <a:rPr lang="de-CH" dirty="0" err="1">
                <a:latin typeface="Arial"/>
                <a:cs typeface="Arial"/>
              </a:rPr>
              <a:t>consignés</a:t>
            </a:r>
            <a:r>
              <a:rPr lang="de-CH" dirty="0">
                <a:latin typeface="Arial"/>
                <a:cs typeface="Arial"/>
              </a:rPr>
              <a:t> en </a:t>
            </a:r>
            <a:r>
              <a:rPr lang="de-CH" dirty="0" err="1">
                <a:latin typeface="Arial"/>
                <a:cs typeface="Arial"/>
              </a:rPr>
              <a:t>complément</a:t>
            </a:r>
            <a:r>
              <a:rPr lang="de-CH" dirty="0">
                <a:latin typeface="Arial"/>
                <a:cs typeface="Arial"/>
              </a:rPr>
              <a:t> du </a:t>
            </a:r>
            <a:r>
              <a:rPr lang="de-CH" dirty="0" err="1">
                <a:latin typeface="Arial"/>
                <a:cs typeface="Arial"/>
              </a:rPr>
              <a:t>concept</a:t>
            </a:r>
            <a:r>
              <a:rPr lang="de-CH" dirty="0">
                <a:latin typeface="Arial"/>
                <a:cs typeface="Arial"/>
              </a:rPr>
              <a:t> de </a:t>
            </a:r>
            <a:r>
              <a:rPr lang="de-CH" dirty="0" err="1">
                <a:latin typeface="Arial"/>
                <a:cs typeface="Arial"/>
              </a:rPr>
              <a:t>sécurité</a:t>
            </a:r>
            <a:r>
              <a:rPr lang="de-CH" dirty="0">
                <a:latin typeface="Arial"/>
                <a:cs typeface="Arial"/>
              </a:rPr>
              <a:t> de </a:t>
            </a:r>
            <a:r>
              <a:rPr lang="de-CH" dirty="0" err="1">
                <a:latin typeface="Arial"/>
                <a:cs typeface="Arial"/>
              </a:rPr>
              <a:t>l’entreprise</a:t>
            </a:r>
            <a:r>
              <a:rPr lang="de-CH" dirty="0">
                <a:latin typeface="Arial"/>
                <a:cs typeface="Arial"/>
              </a:rPr>
              <a:t>. </a:t>
            </a:r>
            <a:r>
              <a:rPr lang="de-CH" dirty="0" err="1">
                <a:latin typeface="Arial"/>
                <a:cs typeface="Arial"/>
              </a:rPr>
              <a:t>Un</a:t>
            </a:r>
            <a:r>
              <a:rPr lang="de-CH" dirty="0">
                <a:latin typeface="Arial"/>
                <a:cs typeface="Arial"/>
              </a:rPr>
              <a:t> </a:t>
            </a:r>
            <a:r>
              <a:rPr lang="de-CH" dirty="0" err="1">
                <a:latin typeface="Arial"/>
                <a:cs typeface="Arial"/>
              </a:rPr>
              <a:t>concept</a:t>
            </a:r>
            <a:r>
              <a:rPr lang="de-CH" dirty="0">
                <a:latin typeface="Arial"/>
                <a:cs typeface="Arial"/>
              </a:rPr>
              <a:t> de </a:t>
            </a:r>
            <a:r>
              <a:rPr lang="de-CH" dirty="0" err="1">
                <a:latin typeface="Arial"/>
                <a:cs typeface="Arial"/>
              </a:rPr>
              <a:t>sécurité</a:t>
            </a:r>
            <a:r>
              <a:rPr lang="de-CH" dirty="0">
                <a:latin typeface="Arial"/>
                <a:cs typeface="Arial"/>
              </a:rPr>
              <a:t> de </a:t>
            </a:r>
            <a:r>
              <a:rPr lang="de-CH" dirty="0" err="1">
                <a:latin typeface="Arial"/>
                <a:cs typeface="Arial"/>
              </a:rPr>
              <a:t>l’entreprise</a:t>
            </a:r>
            <a:r>
              <a:rPr lang="de-CH" dirty="0">
                <a:latin typeface="Arial"/>
                <a:cs typeface="Arial"/>
              </a:rPr>
              <a:t> </a:t>
            </a:r>
            <a:r>
              <a:rPr lang="de-CH" dirty="0" err="1">
                <a:latin typeface="Arial"/>
                <a:cs typeface="Arial"/>
              </a:rPr>
              <a:t>doit</a:t>
            </a:r>
            <a:r>
              <a:rPr lang="de-CH" dirty="0">
                <a:latin typeface="Arial"/>
                <a:cs typeface="Arial"/>
              </a:rPr>
              <a:t> </a:t>
            </a:r>
            <a:r>
              <a:rPr lang="de-CH" dirty="0" err="1">
                <a:latin typeface="Arial"/>
                <a:cs typeface="Arial"/>
              </a:rPr>
              <a:t>être</a:t>
            </a:r>
            <a:r>
              <a:rPr lang="de-CH" dirty="0">
                <a:latin typeface="Arial"/>
                <a:cs typeface="Arial"/>
              </a:rPr>
              <a:t> </a:t>
            </a:r>
            <a:r>
              <a:rPr lang="de-CH" dirty="0" err="1">
                <a:latin typeface="Arial"/>
                <a:cs typeface="Arial"/>
              </a:rPr>
              <a:t>structuré</a:t>
            </a:r>
            <a:r>
              <a:rPr lang="de-CH" dirty="0">
                <a:latin typeface="Arial"/>
                <a:cs typeface="Arial"/>
              </a:rPr>
              <a:t> </a:t>
            </a:r>
            <a:r>
              <a:rPr lang="de-CH" dirty="0" err="1">
                <a:latin typeface="Arial"/>
                <a:cs typeface="Arial"/>
              </a:rPr>
              <a:t>conformément</a:t>
            </a:r>
            <a:r>
              <a:rPr lang="de-CH" dirty="0">
                <a:latin typeface="Arial"/>
                <a:cs typeface="Arial"/>
              </a:rPr>
              <a:t> au </a:t>
            </a:r>
            <a:r>
              <a:rPr lang="de-CH" dirty="0" err="1">
                <a:latin typeface="Arial"/>
                <a:cs typeface="Arial"/>
              </a:rPr>
              <a:t>système</a:t>
            </a:r>
            <a:r>
              <a:rPr lang="de-CH" dirty="0">
                <a:latin typeface="Arial"/>
                <a:cs typeface="Arial"/>
              </a:rPr>
              <a:t> en 10 </a:t>
            </a:r>
            <a:r>
              <a:rPr lang="de-CH" dirty="0" err="1">
                <a:latin typeface="Arial"/>
                <a:cs typeface="Arial"/>
              </a:rPr>
              <a:t>points</a:t>
            </a:r>
            <a:r>
              <a:rPr lang="de-CH" dirty="0">
                <a:latin typeface="Arial"/>
                <a:cs typeface="Arial"/>
              </a:rPr>
              <a:t> de la CFST. La </a:t>
            </a:r>
            <a:r>
              <a:rPr lang="de-CH" dirty="0" err="1">
                <a:latin typeface="Arial"/>
                <a:cs typeface="Arial"/>
              </a:rPr>
              <a:t>solution</a:t>
            </a:r>
            <a:r>
              <a:rPr lang="de-CH" dirty="0">
                <a:latin typeface="Arial"/>
                <a:cs typeface="Arial"/>
              </a:rPr>
              <a:t> de </a:t>
            </a:r>
            <a:r>
              <a:rPr lang="de-CH" dirty="0" err="1">
                <a:latin typeface="Arial"/>
                <a:cs typeface="Arial"/>
              </a:rPr>
              <a:t>branche</a:t>
            </a:r>
            <a:r>
              <a:rPr lang="de-CH" dirty="0">
                <a:latin typeface="Arial"/>
                <a:cs typeface="Arial"/>
              </a:rPr>
              <a:t> de la </a:t>
            </a:r>
            <a:r>
              <a:rPr lang="de-CH" dirty="0" err="1">
                <a:latin typeface="Arial"/>
                <a:cs typeface="Arial"/>
              </a:rPr>
              <a:t>technique</a:t>
            </a:r>
            <a:r>
              <a:rPr lang="de-CH" dirty="0">
                <a:latin typeface="Arial"/>
                <a:cs typeface="Arial"/>
              </a:rPr>
              <a:t> du </a:t>
            </a:r>
            <a:r>
              <a:rPr lang="de-CH" dirty="0" err="1">
                <a:latin typeface="Arial"/>
                <a:cs typeface="Arial"/>
              </a:rPr>
              <a:t>bâtiment</a:t>
            </a:r>
            <a:r>
              <a:rPr lang="de-CH" dirty="0">
                <a:latin typeface="Arial"/>
                <a:cs typeface="Arial"/>
              </a:rPr>
              <a:t> </a:t>
            </a:r>
            <a:r>
              <a:rPr lang="de-CH" dirty="0" err="1">
                <a:latin typeface="Arial"/>
                <a:cs typeface="Arial"/>
              </a:rPr>
              <a:t>peut</a:t>
            </a:r>
            <a:r>
              <a:rPr lang="de-CH" dirty="0">
                <a:latin typeface="Arial"/>
                <a:cs typeface="Arial"/>
              </a:rPr>
              <a:t> </a:t>
            </a:r>
            <a:r>
              <a:rPr lang="de-CH" dirty="0" err="1">
                <a:latin typeface="Arial"/>
                <a:cs typeface="Arial"/>
              </a:rPr>
              <a:t>être</a:t>
            </a:r>
            <a:r>
              <a:rPr lang="de-CH" dirty="0">
                <a:latin typeface="Arial"/>
                <a:cs typeface="Arial"/>
              </a:rPr>
              <a:t> </a:t>
            </a:r>
            <a:r>
              <a:rPr lang="de-CH" dirty="0" err="1">
                <a:latin typeface="Arial"/>
                <a:cs typeface="Arial"/>
              </a:rPr>
              <a:t>utilisée</a:t>
            </a:r>
            <a:r>
              <a:rPr lang="de-CH" dirty="0">
                <a:latin typeface="Arial"/>
                <a:cs typeface="Arial"/>
              </a:rPr>
              <a:t> en </a:t>
            </a:r>
            <a:r>
              <a:rPr lang="de-CH" dirty="0" err="1">
                <a:latin typeface="Arial"/>
                <a:cs typeface="Arial"/>
              </a:rPr>
              <a:t>guise</a:t>
            </a:r>
            <a:r>
              <a:rPr lang="de-CH" dirty="0">
                <a:latin typeface="Arial"/>
                <a:cs typeface="Arial"/>
              </a:rPr>
              <a:t> </a:t>
            </a:r>
            <a:r>
              <a:rPr lang="de-CH" dirty="0" err="1">
                <a:latin typeface="Arial"/>
                <a:cs typeface="Arial"/>
              </a:rPr>
              <a:t>d’aide</a:t>
            </a:r>
            <a:r>
              <a:rPr lang="de-CH" dirty="0">
                <a:latin typeface="Arial"/>
                <a:cs typeface="Arial"/>
              </a:rPr>
              <a:t>.</a:t>
            </a:r>
            <a:endParaRPr lang="en-US" dirty="0">
              <a:latin typeface="Arial"/>
              <a:cs typeface="Arial"/>
            </a:endParaRPr>
          </a:p>
          <a:p>
            <a:endParaRPr lang="en-US" b="1" dirty="0">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7</a:t>
            </a:fld>
            <a:endParaRPr lang="de-DE"/>
          </a:p>
        </p:txBody>
      </p:sp>
    </p:spTree>
    <p:extLst>
      <p:ext uri="{BB962C8B-B14F-4D97-AF65-F5344CB8AC3E}">
        <p14:creationId xmlns:p14="http://schemas.microsoft.com/office/powerpoint/2010/main" val="2195520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a:latin typeface="Arial"/>
              <a:cs typeface="Arial"/>
            </a:endParaRPr>
          </a:p>
          <a:p>
            <a:r>
              <a:rPr lang="de-CH">
                <a:latin typeface="Arial"/>
                <a:cs typeface="Arial"/>
              </a:rPr>
              <a:t>Pour les travaux au soleil, sous une forte chaleur et dans le froid, les mesures nécessaires doivent être prises pour protéger les employé(e)s (art. 37).</a:t>
            </a:r>
            <a:endParaRPr lang="en-US">
              <a:latin typeface="Arial"/>
              <a:cs typeface="Arial"/>
            </a:endParaRPr>
          </a:p>
          <a:p>
            <a:endParaRPr lang="en-US">
              <a:cs typeface="Arial"/>
            </a:endParaRPr>
          </a:p>
          <a:p>
            <a:endParaRPr lang="en-US"/>
          </a:p>
          <a:p>
            <a:r>
              <a:rPr lang="en-US" b="1">
                <a:latin typeface="Arial"/>
                <a:cs typeface="Arial"/>
              </a:rPr>
              <a:t>À quoi faut-il veiller pour la mise en œuvre?</a:t>
            </a:r>
            <a:endParaRPr lang="en-US">
              <a:latin typeface="Arial"/>
              <a:cs typeface="Arial"/>
            </a:endParaRPr>
          </a:p>
          <a:p>
            <a:r>
              <a:rPr lang="de-CH">
                <a:latin typeface="Arial"/>
                <a:cs typeface="Arial"/>
              </a:rPr>
              <a:t>Les conditions climatiques ont été reformulées et complétées par l’ensoleillement. Pour ce thème en particulier, on attend que les entreprises veillent notamment à la protection contre les rayons UV des postes de travail afin de prévenir les cancers de la peau. Mesures envisageables: Aménager les horaires de travail afin d’éviter les heures ou les rayons UV sont les plus forts. Ombrager les postes de travail, utiliser un équipement de protection individuelle (vêtements, chapeau, casque avec visière et protection dans la nuque, crème solaire). </a:t>
            </a:r>
            <a:endParaRPr lang="en-US">
              <a:latin typeface="Arial"/>
              <a:cs typeface="Arial"/>
            </a:endParaRP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8</a:t>
            </a:fld>
            <a:endParaRPr lang="de-DE"/>
          </a:p>
        </p:txBody>
      </p:sp>
    </p:spTree>
    <p:extLst>
      <p:ext uri="{BB962C8B-B14F-4D97-AF65-F5344CB8AC3E}">
        <p14:creationId xmlns:p14="http://schemas.microsoft.com/office/powerpoint/2010/main" val="2715395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Quelles sont les nouveautés?</a:t>
            </a:r>
            <a:endParaRPr lang="en-US">
              <a:latin typeface="Arial"/>
              <a:cs typeface="Arial"/>
            </a:endParaRPr>
          </a:p>
          <a:p>
            <a:r>
              <a:rPr lang="de-CH">
                <a:latin typeface="Arial"/>
                <a:cs typeface="Arial"/>
              </a:rPr>
              <a:t>Les postes de travail et voies de circulation doivent être suffisamment éclairés (art. 38).</a:t>
            </a:r>
            <a:endParaRPr lang="en-US">
              <a:latin typeface="Arial"/>
              <a:cs typeface="Arial"/>
            </a:endParaRPr>
          </a:p>
          <a:p>
            <a:endParaRPr lang="en-US"/>
          </a:p>
          <a:p>
            <a:r>
              <a:rPr lang="en-US" b="1">
                <a:latin typeface="Arial"/>
                <a:cs typeface="Arial"/>
              </a:rPr>
              <a:t>À quoi faut-il veiller pour la mise en œuvre?</a:t>
            </a:r>
            <a:endParaRPr lang="en-US">
              <a:latin typeface="Arial"/>
              <a:cs typeface="Arial"/>
            </a:endParaRPr>
          </a:p>
          <a:p>
            <a:r>
              <a:rPr lang="de-CH">
                <a:latin typeface="Arial"/>
                <a:cs typeface="Arial"/>
              </a:rPr>
              <a:t>Éclairage insuffisant = moins de contraste. </a:t>
            </a:r>
            <a:endParaRPr lang="en-US">
              <a:latin typeface="Arial"/>
              <a:cs typeface="Arial"/>
            </a:endParaRPr>
          </a:p>
          <a:p>
            <a:r>
              <a:rPr lang="de-CH">
                <a:latin typeface="Arial"/>
                <a:cs typeface="Arial"/>
              </a:rPr>
              <a:t>Sans éclairage suffisant, les risques tels que les sols irréguliers ou défectueux, les traverses et paliers, les éventuelles bordures de zones à risque de chute ou risques de trébuchement sont difficilement identifiables.</a:t>
            </a:r>
            <a:endParaRPr lang="en-US">
              <a:latin typeface="Arial"/>
              <a:cs typeface="Arial"/>
            </a:endParaRP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9</a:t>
            </a:fld>
            <a:endParaRPr lang="de-DE"/>
          </a:p>
        </p:txBody>
      </p:sp>
    </p:spTree>
    <p:extLst>
      <p:ext uri="{BB962C8B-B14F-4D97-AF65-F5344CB8AC3E}">
        <p14:creationId xmlns:p14="http://schemas.microsoft.com/office/powerpoint/2010/main" val="24348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Calibri"/>
                <a:cs typeface="Calibri"/>
              </a:rPr>
              <a:t>Nouveautés dans les «Dispositions applicables à l’ensemble des travaux de construction», chapitre 2</a:t>
            </a:r>
          </a:p>
        </p:txBody>
      </p:sp>
      <p:sp>
        <p:nvSpPr>
          <p:cNvPr id="4" name="Foliennummernplatzhalter 3"/>
          <p:cNvSpPr>
            <a:spLocks noGrp="1"/>
          </p:cNvSpPr>
          <p:nvPr>
            <p:ph type="sldNum" sz="quarter" idx="5"/>
          </p:nvPr>
        </p:nvSpPr>
        <p:spPr/>
        <p:txBody>
          <a:bodyPr/>
          <a:lstStyle/>
          <a:p>
            <a:fld id="{237AB4EE-5EBE-4515-995D-265DC5C0F94A}" type="slidenum">
              <a:rPr lang="de-DE"/>
              <a:t>10</a:t>
            </a:fld>
            <a:endParaRPr lang="de-DE"/>
          </a:p>
        </p:txBody>
      </p:sp>
    </p:spTree>
    <p:extLst>
      <p:ext uri="{BB962C8B-B14F-4D97-AF65-F5344CB8AC3E}">
        <p14:creationId xmlns:p14="http://schemas.microsoft.com/office/powerpoint/2010/main" val="729418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eit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0CC013E3-002E-BB48-87E0-D5C402948679}"/>
              </a:ext>
            </a:extLst>
          </p:cNvPr>
          <p:cNvSpPr>
            <a:spLocks noGrp="1" noChangeAspect="1"/>
          </p:cNvSpPr>
          <p:nvPr>
            <p:ph type="pic" sz="quarter" idx="11" hasCustomPrompt="1"/>
          </p:nvPr>
        </p:nvSpPr>
        <p:spPr>
          <a:xfrm>
            <a:off x="0" y="0"/>
            <a:ext cx="9144000" cy="329183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a:defRPr/>
            </a:lvl1pPr>
          </a:lstStyle>
          <a:p>
            <a:r>
              <a:rPr lang="de-DE"/>
              <a:t>Titelseite</a:t>
            </a:r>
          </a:p>
        </p:txBody>
      </p:sp>
      <p:sp>
        <p:nvSpPr>
          <p:cNvPr id="5" name="Titel 1"/>
          <p:cNvSpPr>
            <a:spLocks noGrp="1"/>
          </p:cNvSpPr>
          <p:nvPr>
            <p:ph type="ctrTitle"/>
          </p:nvPr>
        </p:nvSpPr>
        <p:spPr>
          <a:xfrm>
            <a:off x="899592" y="3576656"/>
            <a:ext cx="6840760" cy="453461"/>
          </a:xfrm>
          <a:prstGeom prst="rect">
            <a:avLst/>
          </a:prstGeom>
        </p:spPr>
        <p:txBody>
          <a:bodyPr vert="horz" wrap="none" lIns="0" tIns="0" rIns="0" bIns="0" anchor="t" anchorCtr="0"/>
          <a:lstStyle>
            <a:lvl1pPr algn="l">
              <a:lnSpc>
                <a:spcPts val="3200"/>
              </a:lnSpc>
              <a:defRPr sz="3000">
                <a:solidFill>
                  <a:schemeClr val="tx1"/>
                </a:solidFill>
                <a:latin typeface="Calibri" pitchFamily="34" charset="0"/>
                <a:cs typeface="Calibri" pitchFamily="34" charset="0"/>
              </a:defRPr>
            </a:lvl1pPr>
          </a:lstStyle>
          <a:p>
            <a:r>
              <a:rPr lang="de-DE"/>
              <a:t>Mastertitelformat bearbeiten</a:t>
            </a:r>
            <a:endParaRPr lang="de-CH"/>
          </a:p>
        </p:txBody>
      </p:sp>
      <p:sp>
        <p:nvSpPr>
          <p:cNvPr id="8" name="Untertitel 2"/>
          <p:cNvSpPr>
            <a:spLocks noGrp="1"/>
          </p:cNvSpPr>
          <p:nvPr>
            <p:ph type="subTitle" idx="1"/>
          </p:nvPr>
        </p:nvSpPr>
        <p:spPr>
          <a:xfrm>
            <a:off x="899592" y="4011910"/>
            <a:ext cx="5112568" cy="414046"/>
          </a:xfrm>
          <a:prstGeom prst="rect">
            <a:avLst/>
          </a:prstGeom>
        </p:spPr>
        <p:txBody>
          <a:bodyPr wrap="none" lIns="0" tIns="0" rIns="0" bIns="0" anchor="b" anchorCtr="0"/>
          <a:lstStyle>
            <a:lvl1pPr marL="0" indent="0" algn="l">
              <a:buNone/>
              <a:defRPr sz="2400" b="0">
                <a:solidFill>
                  <a:schemeClr val="tx1"/>
                </a:solidFill>
                <a:latin typeface="Calibri" pitchFamily="34" charset="0"/>
                <a:cs typeface="Calibri" pitchFamily="34" charset="0"/>
              </a:defRPr>
            </a:lvl1pPr>
          </a:lstStyle>
          <a:p>
            <a:r>
              <a:rPr lang="de-DE"/>
              <a:t>Master-Untertitelformat bearbeiten</a:t>
            </a:r>
            <a:endParaRPr lang="de-CH"/>
          </a:p>
        </p:txBody>
      </p:sp>
      <p:pic>
        <p:nvPicPr>
          <p:cNvPr id="10" name="Grafik 9">
            <a:extLst>
              <a:ext uri="{FF2B5EF4-FFF2-40B4-BE49-F238E27FC236}">
                <a16:creationId xmlns:a16="http://schemas.microsoft.com/office/drawing/2014/main" id="{6A365F5B-AABB-A84B-91E4-2C36B92C6A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4740202"/>
            <a:ext cx="936104" cy="13959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4" name="Inhaltsplatzhalter 2">
            <a:extLst>
              <a:ext uri="{FF2B5EF4-FFF2-40B4-BE49-F238E27FC236}">
                <a16:creationId xmlns:a16="http://schemas.microsoft.com/office/drawing/2014/main" id="{28C18DD7-DA24-AD47-A787-9D67970E1D1F}"/>
              </a:ext>
            </a:extLst>
          </p:cNvPr>
          <p:cNvSpPr>
            <a:spLocks noGrp="1"/>
          </p:cNvSpPr>
          <p:nvPr>
            <p:ph idx="11"/>
          </p:nvPr>
        </p:nvSpPr>
        <p:spPr>
          <a:xfrm>
            <a:off x="900001" y="1044000"/>
            <a:ext cx="6753294" cy="3384000"/>
          </a:xfrm>
          <a:prstGeom prst="rect">
            <a:avLst/>
          </a:prstGeom>
        </p:spPr>
        <p:txBody>
          <a:bodyPr lIns="0" tIns="0" rIns="0" bIns="0"/>
          <a:lstStyle>
            <a:lvl1pPr marL="182563" indent="-182563">
              <a:lnSpc>
                <a:spcPts val="2200"/>
              </a:lnSpc>
              <a:spcBef>
                <a:spcPts val="200"/>
              </a:spcBef>
              <a:buFont typeface="Wingdings" pitchFamily="2" charset="2"/>
              <a:buChar char="§"/>
              <a:defRPr sz="2000" b="0">
                <a:latin typeface="Calibri" pitchFamily="34" charset="0"/>
                <a:cs typeface="Calibri" pitchFamily="34" charset="0"/>
              </a:defRPr>
            </a:lvl1pPr>
            <a:lvl2pPr marL="357188" indent="-174625">
              <a:spcBef>
                <a:spcPts val="0"/>
              </a:spcBef>
              <a:buFont typeface="Symbol" panose="05050102010706020507" pitchFamily="18" charset="2"/>
              <a:buChar char="-"/>
              <a:defRPr sz="2000" b="0">
                <a:latin typeface="Calibri" pitchFamily="34" charset="0"/>
                <a:cs typeface="Calibri" pitchFamily="34" charset="0"/>
              </a:defRPr>
            </a:lvl2pPr>
            <a:lvl3pPr marL="541338" indent="-184150">
              <a:buFont typeface="Calibri" pitchFamily="34" charset="0"/>
              <a:buChar char="▫"/>
              <a:defRPr>
                <a:latin typeface="Calibri" pitchFamily="34" charset="0"/>
                <a:cs typeface="Calibri" pitchFamily="34" charset="0"/>
              </a:defRPr>
            </a:lvl3pPr>
            <a:lvl4pPr marL="715963" indent="-174625">
              <a:buFont typeface="Calibri" pitchFamily="34" charset="0"/>
              <a:buChar char="▫"/>
              <a:defRPr>
                <a:latin typeface="Calibri" pitchFamily="34" charset="0"/>
                <a:cs typeface="Calibri" pitchFamily="34" charset="0"/>
              </a:defRPr>
            </a:lvl4pPr>
            <a:lvl5pPr marL="898525" indent="-182563">
              <a:buFont typeface="Calibri" pitchFamily="34" charset="0"/>
              <a:buChar char="▫"/>
              <a:defRPr>
                <a:latin typeface="Calibri" pitchFamily="34" charset="0"/>
                <a:cs typeface="Calibri" pitchFamily="34" charset="0"/>
              </a:defRPr>
            </a:lvl5pPr>
          </a:lstStyle>
          <a:p>
            <a:pPr lvl="0"/>
            <a:r>
              <a:rPr lang="de-DE"/>
              <a:t>Mastertextformat bearbeiten</a:t>
            </a:r>
          </a:p>
          <a:p>
            <a:pPr lvl="1"/>
            <a:r>
              <a:rPr lang="de-DE" sz="2000"/>
              <a:t>Zweite Ebene</a:t>
            </a:r>
            <a:endParaRPr lang="de-CH"/>
          </a:p>
        </p:txBody>
      </p:sp>
      <p:sp>
        <p:nvSpPr>
          <p:cNvPr id="2" name="Textfeld 1">
            <a:extLst>
              <a:ext uri="{FF2B5EF4-FFF2-40B4-BE49-F238E27FC236}">
                <a16:creationId xmlns:a16="http://schemas.microsoft.com/office/drawing/2014/main" id="{7D1F6241-E103-4D09-B01C-8BE591132793}"/>
              </a:ext>
            </a:extLst>
          </p:cNvPr>
          <p:cNvSpPr txBox="1"/>
          <p:nvPr userDrawn="1"/>
        </p:nvSpPr>
        <p:spPr>
          <a:xfrm>
            <a:off x="900000" y="540000"/>
            <a:ext cx="6753600" cy="446400"/>
          </a:xfrm>
          <a:prstGeom prst="rect">
            <a:avLst/>
          </a:prstGeom>
          <a:noFill/>
        </p:spPr>
        <p:txBody>
          <a:bodyPr wrap="square" lIns="0" tIns="0" rIns="0" bIns="0">
            <a:noAutofit/>
          </a:bodyPr>
          <a:lstStyle/>
          <a:p>
            <a:r>
              <a:rPr lang="de-CH" sz="2600" b="1">
                <a:latin typeface="Calibri" pitchFamily="34" charset="0"/>
              </a:rPr>
              <a:t>Sommaire</a:t>
            </a:r>
          </a:p>
        </p:txBody>
      </p:sp>
      <p:pic>
        <p:nvPicPr>
          <p:cNvPr id="6" name="Grafik 5">
            <a:extLst>
              <a:ext uri="{FF2B5EF4-FFF2-40B4-BE49-F238E27FC236}">
                <a16:creationId xmlns:a16="http://schemas.microsoft.com/office/drawing/2014/main" id="{349142B7-4698-CA4E-BBB8-082F41032F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4740202"/>
            <a:ext cx="936104" cy="139594"/>
          </a:xfrm>
          <a:prstGeom prst="rect">
            <a:avLst/>
          </a:prstGeom>
        </p:spPr>
      </p:pic>
    </p:spTree>
    <p:extLst>
      <p:ext uri="{BB962C8B-B14F-4D97-AF65-F5344CB8AC3E}">
        <p14:creationId xmlns:p14="http://schemas.microsoft.com/office/powerpoint/2010/main" val="1271885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2-spaltig">
    <p:spTree>
      <p:nvGrpSpPr>
        <p:cNvPr id="1" name=""/>
        <p:cNvGrpSpPr/>
        <p:nvPr/>
      </p:nvGrpSpPr>
      <p:grpSpPr>
        <a:xfrm>
          <a:off x="0" y="0"/>
          <a:ext cx="0" cy="0"/>
          <a:chOff x="0" y="0"/>
          <a:chExt cx="0" cy="0"/>
        </a:xfrm>
      </p:grpSpPr>
      <p:sp>
        <p:nvSpPr>
          <p:cNvPr id="2" name="Titel 1"/>
          <p:cNvSpPr>
            <a:spLocks noGrp="1"/>
          </p:cNvSpPr>
          <p:nvPr>
            <p:ph type="title"/>
          </p:nvPr>
        </p:nvSpPr>
        <p:spPr>
          <a:xfrm>
            <a:off x="900000" y="540000"/>
            <a:ext cx="7560000" cy="447574"/>
          </a:xfrm>
          <a:prstGeom prst="rect">
            <a:avLst/>
          </a:prstGeom>
        </p:spPr>
        <p:txBody>
          <a:bodyPr vert="horz" lIns="0" tIns="0" rIns="0" bIns="0" anchor="t" anchorCtr="0"/>
          <a:lstStyle>
            <a:lvl1pPr>
              <a:defRPr sz="2600">
                <a:solidFill>
                  <a:schemeClr val="tx1"/>
                </a:solidFill>
                <a:latin typeface="Calibri" pitchFamily="34" charset="0"/>
                <a:cs typeface="Calibri" pitchFamily="34" charset="0"/>
              </a:defRPr>
            </a:lvl1pPr>
          </a:lstStyle>
          <a:p>
            <a:r>
              <a:rPr lang="de-DE"/>
              <a:t>Mastertitelformat</a:t>
            </a:r>
            <a:endParaRPr lang="de-CH"/>
          </a:p>
        </p:txBody>
      </p:sp>
      <p:sp>
        <p:nvSpPr>
          <p:cNvPr id="3" name="Inhaltsplatzhalter 2"/>
          <p:cNvSpPr>
            <a:spLocks noGrp="1"/>
          </p:cNvSpPr>
          <p:nvPr>
            <p:ph idx="1"/>
          </p:nvPr>
        </p:nvSpPr>
        <p:spPr>
          <a:xfrm>
            <a:off x="900001" y="1044000"/>
            <a:ext cx="3671999" cy="3384000"/>
          </a:xfrm>
          <a:prstGeom prst="rect">
            <a:avLst/>
          </a:prstGeom>
        </p:spPr>
        <p:txBody>
          <a:bodyPr lIns="0" tIns="0" rIns="0" bIns="0"/>
          <a:lstStyle>
            <a:lvl1pPr marL="182563" indent="-182563">
              <a:lnSpc>
                <a:spcPts val="2200"/>
              </a:lnSpc>
              <a:spcBef>
                <a:spcPts val="200"/>
              </a:spcBef>
              <a:buFont typeface="Wingdings" pitchFamily="2" charset="2"/>
              <a:buChar char="§"/>
              <a:defRPr sz="2000" b="0">
                <a:latin typeface="Calibri" pitchFamily="34" charset="0"/>
                <a:cs typeface="Calibri" pitchFamily="34" charset="0"/>
              </a:defRPr>
            </a:lvl1pPr>
            <a:lvl2pPr marL="358775" indent="-176213">
              <a:spcBef>
                <a:spcPts val="0"/>
              </a:spcBef>
              <a:buFont typeface="Symbol" panose="05050102010706020507" pitchFamily="18" charset="2"/>
              <a:buChar char="-"/>
              <a:defRPr sz="2000" b="0">
                <a:latin typeface="Calibri" pitchFamily="34" charset="0"/>
                <a:cs typeface="Calibri" pitchFamily="34" charset="0"/>
              </a:defRPr>
            </a:lvl2pPr>
            <a:lvl3pPr marL="541338" indent="-184150">
              <a:buFont typeface="Calibri" pitchFamily="34" charset="0"/>
              <a:buChar char="▫"/>
              <a:defRPr>
                <a:latin typeface="Calibri" pitchFamily="34" charset="0"/>
                <a:cs typeface="Calibri" pitchFamily="34" charset="0"/>
              </a:defRPr>
            </a:lvl3pPr>
            <a:lvl4pPr marL="715963" indent="-174625">
              <a:buFont typeface="Calibri" pitchFamily="34" charset="0"/>
              <a:buChar char="▫"/>
              <a:defRPr>
                <a:latin typeface="Calibri" pitchFamily="34" charset="0"/>
                <a:cs typeface="Calibri" pitchFamily="34" charset="0"/>
              </a:defRPr>
            </a:lvl4pPr>
            <a:lvl5pPr marL="898525" indent="-182563">
              <a:buFont typeface="Calibri" pitchFamily="34" charset="0"/>
              <a:buChar char="▫"/>
              <a:defRPr>
                <a:latin typeface="Calibri" pitchFamily="34" charset="0"/>
                <a:cs typeface="Calibri" pitchFamily="34" charset="0"/>
              </a:defRPr>
            </a:lvl5pPr>
          </a:lstStyle>
          <a:p>
            <a:pPr lvl="0"/>
            <a:r>
              <a:rPr lang="de-DE"/>
              <a:t>Mastertextformat bearbeiten</a:t>
            </a:r>
          </a:p>
          <a:p>
            <a:pPr lvl="1"/>
            <a:r>
              <a:rPr lang="de-CH" sz="2000"/>
              <a:t>Zweite Ebene</a:t>
            </a:r>
            <a:endParaRPr lang="de-CH"/>
          </a:p>
        </p:txBody>
      </p:sp>
      <p:sp>
        <p:nvSpPr>
          <p:cNvPr id="12" name="Inhaltsplatzhalter 2">
            <a:extLst>
              <a:ext uri="{FF2B5EF4-FFF2-40B4-BE49-F238E27FC236}">
                <a16:creationId xmlns:a16="http://schemas.microsoft.com/office/drawing/2014/main" id="{349826C3-0CAD-E746-96F3-8295999570F0}"/>
              </a:ext>
            </a:extLst>
          </p:cNvPr>
          <p:cNvSpPr>
            <a:spLocks noGrp="1"/>
          </p:cNvSpPr>
          <p:nvPr>
            <p:ph idx="14"/>
          </p:nvPr>
        </p:nvSpPr>
        <p:spPr>
          <a:xfrm>
            <a:off x="4788001" y="1044000"/>
            <a:ext cx="3671999" cy="3384000"/>
          </a:xfrm>
          <a:prstGeom prst="rect">
            <a:avLst/>
          </a:prstGeom>
        </p:spPr>
        <p:txBody>
          <a:bodyPr lIns="0" tIns="0" rIns="0" bIns="0"/>
          <a:lstStyle>
            <a:lvl1pPr marL="182563" indent="-182563">
              <a:lnSpc>
                <a:spcPts val="2200"/>
              </a:lnSpc>
              <a:spcBef>
                <a:spcPts val="200"/>
              </a:spcBef>
              <a:buFont typeface="Wingdings" pitchFamily="2" charset="2"/>
              <a:buChar char="§"/>
              <a:defRPr sz="2000" b="0">
                <a:latin typeface="Calibri" pitchFamily="34" charset="0"/>
                <a:cs typeface="Calibri" pitchFamily="34" charset="0"/>
              </a:defRPr>
            </a:lvl1pPr>
            <a:lvl2pPr marL="358775" indent="-176213">
              <a:spcBef>
                <a:spcPts val="0"/>
              </a:spcBef>
              <a:buFont typeface="Symbol" panose="05050102010706020507" pitchFamily="18" charset="2"/>
              <a:buChar char="-"/>
              <a:defRPr lang="de-CH" sz="2000" b="0" dirty="0">
                <a:solidFill>
                  <a:schemeClr val="tx1"/>
                </a:solidFill>
                <a:latin typeface="Calibri" pitchFamily="34" charset="0"/>
                <a:cs typeface="Calibri" pitchFamily="34" charset="0"/>
              </a:defRPr>
            </a:lvl2pPr>
            <a:lvl3pPr marL="541338" indent="-184150">
              <a:buFont typeface="Calibri" pitchFamily="34" charset="0"/>
              <a:buChar char="▫"/>
              <a:defRPr>
                <a:latin typeface="Calibri" pitchFamily="34" charset="0"/>
                <a:cs typeface="Calibri" pitchFamily="34" charset="0"/>
              </a:defRPr>
            </a:lvl3pPr>
            <a:lvl4pPr marL="715963" indent="-174625">
              <a:buFont typeface="Calibri" pitchFamily="34" charset="0"/>
              <a:buChar char="▫"/>
              <a:defRPr>
                <a:latin typeface="Calibri" pitchFamily="34" charset="0"/>
                <a:cs typeface="Calibri" pitchFamily="34" charset="0"/>
              </a:defRPr>
            </a:lvl4pPr>
            <a:lvl5pPr marL="898525" indent="-182563">
              <a:buFont typeface="Calibri" pitchFamily="34" charset="0"/>
              <a:buChar char="▫"/>
              <a:defRPr>
                <a:latin typeface="Calibri" pitchFamily="34" charset="0"/>
                <a:cs typeface="Calibri" pitchFamily="34" charset="0"/>
              </a:defRPr>
            </a:lvl5pPr>
          </a:lstStyle>
          <a:p>
            <a:pPr lvl="0"/>
            <a:r>
              <a:rPr lang="de-DE"/>
              <a:t>Mastertextformat bearbeiten</a:t>
            </a:r>
          </a:p>
          <a:p>
            <a:pPr lvl="1"/>
            <a:r>
              <a:rPr lang="de-CH"/>
              <a:t>Zweite Ebene</a:t>
            </a:r>
          </a:p>
        </p:txBody>
      </p:sp>
      <p:pic>
        <p:nvPicPr>
          <p:cNvPr id="7" name="Grafik 6">
            <a:extLst>
              <a:ext uri="{FF2B5EF4-FFF2-40B4-BE49-F238E27FC236}">
                <a16:creationId xmlns:a16="http://schemas.microsoft.com/office/drawing/2014/main" id="{76B82F79-E063-0A40-8710-7C3E87DEE0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4740202"/>
            <a:ext cx="936104" cy="139594"/>
          </a:xfrm>
          <a:prstGeom prst="rect">
            <a:avLst/>
          </a:prstGeom>
        </p:spPr>
      </p:pic>
    </p:spTree>
    <p:extLst>
      <p:ext uri="{BB962C8B-B14F-4D97-AF65-F5344CB8AC3E}">
        <p14:creationId xmlns:p14="http://schemas.microsoft.com/office/powerpoint/2010/main" val="3215568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D5223176-D636-3C4D-8596-AD53A2DC8BAC}"/>
              </a:ext>
            </a:extLst>
          </p:cNvPr>
          <p:cNvSpPr>
            <a:spLocks noGrp="1"/>
          </p:cNvSpPr>
          <p:nvPr>
            <p:ph type="title"/>
          </p:nvPr>
        </p:nvSpPr>
        <p:spPr>
          <a:xfrm>
            <a:off x="900000" y="540000"/>
            <a:ext cx="3672000" cy="447574"/>
          </a:xfrm>
          <a:prstGeom prst="rect">
            <a:avLst/>
          </a:prstGeom>
        </p:spPr>
        <p:txBody>
          <a:bodyPr lIns="0" tIns="0" rIns="0" bIns="0"/>
          <a:lstStyle>
            <a:lvl1pPr>
              <a:defRPr sz="2600">
                <a:solidFill>
                  <a:schemeClr val="tx1"/>
                </a:solidFill>
                <a:latin typeface="Calibri" pitchFamily="34" charset="0"/>
                <a:cs typeface="Calibri" pitchFamily="34" charset="0"/>
              </a:defRPr>
            </a:lvl1pPr>
          </a:lstStyle>
          <a:p>
            <a:r>
              <a:rPr lang="de-DE"/>
              <a:t>Mastertitelformat</a:t>
            </a:r>
            <a:endParaRPr lang="de-CH"/>
          </a:p>
        </p:txBody>
      </p:sp>
      <p:sp>
        <p:nvSpPr>
          <p:cNvPr id="18" name="Inhaltsplatzhalter 2">
            <a:extLst>
              <a:ext uri="{FF2B5EF4-FFF2-40B4-BE49-F238E27FC236}">
                <a16:creationId xmlns:a16="http://schemas.microsoft.com/office/drawing/2014/main" id="{88997E23-ABD5-A244-A577-47431F86BBEC}"/>
              </a:ext>
            </a:extLst>
          </p:cNvPr>
          <p:cNvSpPr>
            <a:spLocks noGrp="1"/>
          </p:cNvSpPr>
          <p:nvPr>
            <p:ph idx="14"/>
          </p:nvPr>
        </p:nvSpPr>
        <p:spPr>
          <a:xfrm>
            <a:off x="900001" y="1044000"/>
            <a:ext cx="3671999" cy="3384000"/>
          </a:xfrm>
          <a:prstGeom prst="rect">
            <a:avLst/>
          </a:prstGeom>
        </p:spPr>
        <p:txBody>
          <a:bodyPr lIns="0" tIns="0" rIns="0" bIns="0"/>
          <a:lstStyle>
            <a:lvl1pPr marL="182563" indent="-182563">
              <a:lnSpc>
                <a:spcPts val="2200"/>
              </a:lnSpc>
              <a:spcBef>
                <a:spcPts val="200"/>
              </a:spcBef>
              <a:buFont typeface="Wingdings" pitchFamily="2" charset="2"/>
              <a:buChar char="§"/>
              <a:defRPr sz="2000" b="0">
                <a:latin typeface="Calibri" pitchFamily="34" charset="0"/>
                <a:cs typeface="Calibri" pitchFamily="34" charset="0"/>
              </a:defRPr>
            </a:lvl1pPr>
            <a:lvl2pPr marL="358775" indent="-176213">
              <a:spcBef>
                <a:spcPts val="0"/>
              </a:spcBef>
              <a:buFont typeface="Symbol" panose="05050102010706020507" pitchFamily="18" charset="2"/>
              <a:buChar char="-"/>
              <a:defRPr sz="2000" b="0">
                <a:latin typeface="Calibri" pitchFamily="34" charset="0"/>
                <a:cs typeface="Calibri" pitchFamily="34" charset="0"/>
              </a:defRPr>
            </a:lvl2pPr>
            <a:lvl3pPr marL="541338" indent="-184150">
              <a:buFont typeface="Calibri" pitchFamily="34" charset="0"/>
              <a:buChar char="▫"/>
              <a:defRPr>
                <a:latin typeface="Calibri" pitchFamily="34" charset="0"/>
                <a:cs typeface="Calibri" pitchFamily="34" charset="0"/>
              </a:defRPr>
            </a:lvl3pPr>
            <a:lvl4pPr marL="715963" indent="-174625">
              <a:buFont typeface="Calibri" pitchFamily="34" charset="0"/>
              <a:buChar char="▫"/>
              <a:defRPr>
                <a:latin typeface="Calibri" pitchFamily="34" charset="0"/>
                <a:cs typeface="Calibri" pitchFamily="34" charset="0"/>
              </a:defRPr>
            </a:lvl4pPr>
            <a:lvl5pPr marL="898525" indent="-182563">
              <a:buFont typeface="Calibri" pitchFamily="34" charset="0"/>
              <a:buChar char="▫"/>
              <a:defRPr>
                <a:latin typeface="Calibri" pitchFamily="34" charset="0"/>
                <a:cs typeface="Calibri" pitchFamily="34" charset="0"/>
              </a:defRPr>
            </a:lvl5pPr>
          </a:lstStyle>
          <a:p>
            <a:pPr lvl="0"/>
            <a:r>
              <a:rPr lang="de-DE"/>
              <a:t>Mastertextformat bearbeiten</a:t>
            </a:r>
          </a:p>
          <a:p>
            <a:pPr lvl="1"/>
            <a:r>
              <a:rPr lang="de-DE"/>
              <a:t>Zweite Ebene</a:t>
            </a:r>
            <a:endParaRPr lang="de-CH"/>
          </a:p>
        </p:txBody>
      </p:sp>
      <p:sp>
        <p:nvSpPr>
          <p:cNvPr id="8" name="Bildplatzhalter 2">
            <a:extLst>
              <a:ext uri="{FF2B5EF4-FFF2-40B4-BE49-F238E27FC236}">
                <a16:creationId xmlns:a16="http://schemas.microsoft.com/office/drawing/2014/main" id="{F94E78CD-572C-7C44-99B4-43666CA0F794}"/>
              </a:ext>
            </a:extLst>
          </p:cNvPr>
          <p:cNvSpPr>
            <a:spLocks noGrp="1" noChangeAspect="1"/>
          </p:cNvSpPr>
          <p:nvPr>
            <p:ph type="pic" sz="quarter" idx="11"/>
          </p:nvPr>
        </p:nvSpPr>
        <p:spPr>
          <a:xfrm>
            <a:off x="4788001" y="540000"/>
            <a:ext cx="3672000" cy="388800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endParaRPr lang="de-DE"/>
          </a:p>
        </p:txBody>
      </p:sp>
      <p:pic>
        <p:nvPicPr>
          <p:cNvPr id="9" name="Grafik 8">
            <a:extLst>
              <a:ext uri="{FF2B5EF4-FFF2-40B4-BE49-F238E27FC236}">
                <a16:creationId xmlns:a16="http://schemas.microsoft.com/office/drawing/2014/main" id="{25A8AB47-64F0-AD4D-90FC-5D7906968B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4740202"/>
            <a:ext cx="936104" cy="139594"/>
          </a:xfrm>
          <a:prstGeom prst="rect">
            <a:avLst/>
          </a:prstGeom>
        </p:spPr>
      </p:pic>
    </p:spTree>
    <p:extLst>
      <p:ext uri="{BB962C8B-B14F-4D97-AF65-F5344CB8AC3E}">
        <p14:creationId xmlns:p14="http://schemas.microsoft.com/office/powerpoint/2010/main" val="127858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1-spalti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6311EEE-66C5-4944-BEC4-1AF42EB79D06}"/>
              </a:ext>
            </a:extLst>
          </p:cNvPr>
          <p:cNvSpPr>
            <a:spLocks noGrp="1"/>
          </p:cNvSpPr>
          <p:nvPr>
            <p:ph type="title"/>
          </p:nvPr>
        </p:nvSpPr>
        <p:spPr>
          <a:xfrm>
            <a:off x="900000" y="540000"/>
            <a:ext cx="6753294" cy="447574"/>
          </a:xfrm>
          <a:prstGeom prst="rect">
            <a:avLst/>
          </a:prstGeom>
        </p:spPr>
        <p:txBody>
          <a:bodyPr lIns="0" tIns="0" rIns="0" bIns="0"/>
          <a:lstStyle>
            <a:lvl1pPr>
              <a:defRPr sz="2600">
                <a:solidFill>
                  <a:schemeClr val="tx1"/>
                </a:solidFill>
                <a:latin typeface="Calibri" pitchFamily="34" charset="0"/>
                <a:cs typeface="Calibri" pitchFamily="34" charset="0"/>
              </a:defRPr>
            </a:lvl1pPr>
          </a:lstStyle>
          <a:p>
            <a:r>
              <a:rPr lang="de-DE"/>
              <a:t>Mastertitelformat</a:t>
            </a:r>
            <a:endParaRPr lang="de-CH"/>
          </a:p>
        </p:txBody>
      </p:sp>
      <p:sp>
        <p:nvSpPr>
          <p:cNvPr id="14" name="Inhaltsplatzhalter 2">
            <a:extLst>
              <a:ext uri="{FF2B5EF4-FFF2-40B4-BE49-F238E27FC236}">
                <a16:creationId xmlns:a16="http://schemas.microsoft.com/office/drawing/2014/main" id="{28C18DD7-DA24-AD47-A787-9D67970E1D1F}"/>
              </a:ext>
            </a:extLst>
          </p:cNvPr>
          <p:cNvSpPr>
            <a:spLocks noGrp="1"/>
          </p:cNvSpPr>
          <p:nvPr>
            <p:ph idx="11"/>
          </p:nvPr>
        </p:nvSpPr>
        <p:spPr>
          <a:xfrm>
            <a:off x="900001" y="1044000"/>
            <a:ext cx="6753294" cy="3384000"/>
          </a:xfrm>
          <a:prstGeom prst="rect">
            <a:avLst/>
          </a:prstGeom>
        </p:spPr>
        <p:txBody>
          <a:bodyPr lIns="0" tIns="0" rIns="0" bIns="0"/>
          <a:lstStyle>
            <a:lvl1pPr marL="177800" indent="-177800">
              <a:lnSpc>
                <a:spcPts val="2200"/>
              </a:lnSpc>
              <a:spcBef>
                <a:spcPts val="200"/>
              </a:spcBef>
              <a:buFont typeface="Wingdings" panose="05000000000000000000" pitchFamily="2" charset="2"/>
              <a:buChar char="§"/>
              <a:defRPr lang="de-DE" sz="2000" b="0" dirty="0">
                <a:solidFill>
                  <a:schemeClr val="tx1"/>
                </a:solidFill>
                <a:latin typeface="Calibri" pitchFamily="34" charset="0"/>
                <a:ea typeface="+mn-ea"/>
                <a:cs typeface="Calibri" pitchFamily="34" charset="0"/>
              </a:defRPr>
            </a:lvl1pPr>
            <a:lvl2pPr marL="357188" indent="-174625">
              <a:spcBef>
                <a:spcPts val="0"/>
              </a:spcBef>
              <a:buFont typeface="Symbol" panose="05050102010706020507" pitchFamily="18" charset="2"/>
              <a:buChar char="-"/>
              <a:defRPr sz="2000" b="0">
                <a:latin typeface="Calibri" pitchFamily="34" charset="0"/>
                <a:cs typeface="Calibri" pitchFamily="34" charset="0"/>
              </a:defRPr>
            </a:lvl2pPr>
            <a:lvl3pPr marL="357188" indent="0">
              <a:buFont typeface="Calibri" pitchFamily="34" charset="0"/>
              <a:buNone/>
              <a:defRPr>
                <a:latin typeface="Calibri" pitchFamily="34" charset="0"/>
                <a:cs typeface="Calibri" pitchFamily="34" charset="0"/>
              </a:defRPr>
            </a:lvl3pPr>
            <a:lvl4pPr marL="715963" indent="-174625">
              <a:buFont typeface="Calibri" pitchFamily="34" charset="0"/>
              <a:buChar char="▫"/>
              <a:defRPr>
                <a:latin typeface="Calibri" pitchFamily="34" charset="0"/>
                <a:cs typeface="Calibri" pitchFamily="34" charset="0"/>
              </a:defRPr>
            </a:lvl4pPr>
            <a:lvl5pPr marL="898525" indent="-182563">
              <a:buFont typeface="Calibri" pitchFamily="34" charset="0"/>
              <a:buChar char="▫"/>
              <a:defRPr>
                <a:latin typeface="Calibri" pitchFamily="34" charset="0"/>
                <a:cs typeface="Calibri" pitchFamily="34" charset="0"/>
              </a:defRPr>
            </a:lvl5pPr>
          </a:lstStyle>
          <a:p>
            <a:pPr lvl="0"/>
            <a:r>
              <a:rPr lang="de-DE"/>
              <a:t>Mastertextformat bearbeiten</a:t>
            </a:r>
          </a:p>
          <a:p>
            <a:pPr lvl="1"/>
            <a:r>
              <a:rPr lang="de-DE"/>
              <a:t>Zweite Ebene</a:t>
            </a:r>
          </a:p>
          <a:p>
            <a:pPr lvl="1"/>
            <a:endParaRPr lang="de-CH"/>
          </a:p>
        </p:txBody>
      </p:sp>
      <p:pic>
        <p:nvPicPr>
          <p:cNvPr id="6" name="Grafik 5">
            <a:extLst>
              <a:ext uri="{FF2B5EF4-FFF2-40B4-BE49-F238E27FC236}">
                <a16:creationId xmlns:a16="http://schemas.microsoft.com/office/drawing/2014/main" id="{BC3CD9A9-35FD-294D-BA6B-4827AB5D30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4740202"/>
            <a:ext cx="936104" cy="139594"/>
          </a:xfrm>
          <a:prstGeom prst="rect">
            <a:avLst/>
          </a:prstGeom>
        </p:spPr>
      </p:pic>
    </p:spTree>
    <p:extLst>
      <p:ext uri="{BB962C8B-B14F-4D97-AF65-F5344CB8AC3E}">
        <p14:creationId xmlns:p14="http://schemas.microsoft.com/office/powerpoint/2010/main" val="775291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uAV Vorl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A4DC3B-C5F5-4B52-971D-B98F00C32D04}"/>
              </a:ext>
            </a:extLst>
          </p:cNvPr>
          <p:cNvSpPr>
            <a:spLocks noGrp="1"/>
          </p:cNvSpPr>
          <p:nvPr>
            <p:ph type="title"/>
          </p:nvPr>
        </p:nvSpPr>
        <p:spPr>
          <a:xfrm>
            <a:off x="628650" y="274639"/>
            <a:ext cx="7886700" cy="424904"/>
          </a:xfrm>
          <a:prstGeom prst="rect">
            <a:avLst/>
          </a:prstGeom>
        </p:spPr>
        <p:txBody>
          <a:bodyPr/>
          <a:lstStyle/>
          <a:p>
            <a:r>
              <a:rPr lang="de-DE"/>
              <a:t>Mastertitelformat bearbeiten</a:t>
            </a:r>
            <a:endParaRPr lang="LID4096"/>
          </a:p>
        </p:txBody>
      </p:sp>
      <p:sp>
        <p:nvSpPr>
          <p:cNvPr id="7" name="Bildplatzhalter 6">
            <a:extLst>
              <a:ext uri="{FF2B5EF4-FFF2-40B4-BE49-F238E27FC236}">
                <a16:creationId xmlns:a16="http://schemas.microsoft.com/office/drawing/2014/main" id="{88C21F16-91BF-46B7-A21E-8E4A42022224}"/>
              </a:ext>
            </a:extLst>
          </p:cNvPr>
          <p:cNvSpPr>
            <a:spLocks noGrp="1"/>
          </p:cNvSpPr>
          <p:nvPr>
            <p:ph type="pic" sz="quarter" idx="11"/>
          </p:nvPr>
        </p:nvSpPr>
        <p:spPr>
          <a:xfrm>
            <a:off x="628650" y="1203325"/>
            <a:ext cx="2359025" cy="3455988"/>
          </a:xfrm>
          <a:prstGeom prst="rect">
            <a:avLst/>
          </a:prstGeom>
        </p:spPr>
        <p:txBody>
          <a:bodyPr/>
          <a:lstStyle/>
          <a:p>
            <a:endParaRPr lang="LID4096"/>
          </a:p>
        </p:txBody>
      </p:sp>
      <p:sp>
        <p:nvSpPr>
          <p:cNvPr id="9" name="Textplatzhalter 8">
            <a:extLst>
              <a:ext uri="{FF2B5EF4-FFF2-40B4-BE49-F238E27FC236}">
                <a16:creationId xmlns:a16="http://schemas.microsoft.com/office/drawing/2014/main" id="{2EAA3F01-F793-4EF7-B126-993849ACE15D}"/>
              </a:ext>
            </a:extLst>
          </p:cNvPr>
          <p:cNvSpPr>
            <a:spLocks noGrp="1"/>
          </p:cNvSpPr>
          <p:nvPr>
            <p:ph type="body" sz="quarter" idx="12"/>
          </p:nvPr>
        </p:nvSpPr>
        <p:spPr>
          <a:xfrm>
            <a:off x="3131840" y="1203325"/>
            <a:ext cx="5383510" cy="34559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LID4096"/>
          </a:p>
        </p:txBody>
      </p:sp>
      <p:sp>
        <p:nvSpPr>
          <p:cNvPr id="11" name="Textplatzhalter 10">
            <a:extLst>
              <a:ext uri="{FF2B5EF4-FFF2-40B4-BE49-F238E27FC236}">
                <a16:creationId xmlns:a16="http://schemas.microsoft.com/office/drawing/2014/main" id="{C4F27E81-B53C-4873-AF20-91EC712D4756}"/>
              </a:ext>
            </a:extLst>
          </p:cNvPr>
          <p:cNvSpPr>
            <a:spLocks noGrp="1"/>
          </p:cNvSpPr>
          <p:nvPr>
            <p:ph type="body" sz="quarter" idx="13"/>
          </p:nvPr>
        </p:nvSpPr>
        <p:spPr>
          <a:xfrm>
            <a:off x="628650" y="700088"/>
            <a:ext cx="7886700" cy="215478"/>
          </a:xfrm>
          <a:prstGeom prst="rect">
            <a:avLst/>
          </a:prstGeom>
        </p:spPr>
        <p:txBody>
          <a:bodyPr/>
          <a:lstStyle>
            <a:lvl1pPr>
              <a:defRPr sz="1400"/>
            </a:lvl1pPr>
            <a:lvl2pPr>
              <a:defRPr sz="1400"/>
            </a:lvl2pPr>
            <a:lvl3pPr>
              <a:defRPr sz="14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LID4096"/>
          </a:p>
        </p:txBody>
      </p:sp>
    </p:spTree>
    <p:extLst>
      <p:ext uri="{BB962C8B-B14F-4D97-AF65-F5344CB8AC3E}">
        <p14:creationId xmlns:p14="http://schemas.microsoft.com/office/powerpoint/2010/main" val="1225463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pperbild">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559618AC-36F1-3F45-97CB-00B89CBD5F87}"/>
              </a:ext>
            </a:extLst>
          </p:cNvPr>
          <p:cNvSpPr>
            <a:spLocks noGrp="1" noChangeAspect="1"/>
          </p:cNvSpPr>
          <p:nvPr>
            <p:ph type="pic" sz="quarter" idx="12"/>
          </p:nvPr>
        </p:nvSpPr>
        <p:spPr>
          <a:xfrm>
            <a:off x="0" y="0"/>
            <a:ext cx="9144000" cy="4392000"/>
          </a:xfrm>
          <a:prstGeom prst="rect">
            <a:avLst/>
          </a:prstGeom>
          <a:ln>
            <a:noFill/>
          </a:ln>
        </p:spPr>
        <p:style>
          <a:lnRef idx="2">
            <a:schemeClr val="dk1"/>
          </a:lnRef>
          <a:fillRef idx="1">
            <a:schemeClr val="lt1"/>
          </a:fillRef>
          <a:effectRef idx="0">
            <a:schemeClr val="dk1"/>
          </a:effectRef>
          <a:fontRef idx="minor">
            <a:schemeClr val="dk1"/>
          </a:fontRef>
        </p:style>
        <p:txBody>
          <a:bodyPr/>
          <a:lstStyle/>
          <a:p>
            <a:endParaRPr lang="de-DE"/>
          </a:p>
        </p:txBody>
      </p:sp>
      <p:pic>
        <p:nvPicPr>
          <p:cNvPr id="5" name="Grafik 4">
            <a:extLst>
              <a:ext uri="{FF2B5EF4-FFF2-40B4-BE49-F238E27FC236}">
                <a16:creationId xmlns:a16="http://schemas.microsoft.com/office/drawing/2014/main" id="{14FC25E8-EBED-3140-89C9-545125FA8C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4740202"/>
            <a:ext cx="936104" cy="139594"/>
          </a:xfrm>
          <a:prstGeom prst="rect">
            <a:avLst/>
          </a:prstGeom>
        </p:spPr>
      </p:pic>
    </p:spTree>
    <p:extLst>
      <p:ext uri="{BB962C8B-B14F-4D97-AF65-F5344CB8AC3E}">
        <p14:creationId xmlns:p14="http://schemas.microsoft.com/office/powerpoint/2010/main" val="3208324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nüfoli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559618AC-36F1-3F45-97CB-00B89CBD5F87}"/>
              </a:ext>
            </a:extLst>
          </p:cNvPr>
          <p:cNvSpPr>
            <a:spLocks noGrp="1" noChangeAspect="1"/>
          </p:cNvSpPr>
          <p:nvPr>
            <p:ph type="pic" sz="quarter" idx="12"/>
          </p:nvPr>
        </p:nvSpPr>
        <p:spPr>
          <a:xfrm>
            <a:off x="0" y="0"/>
            <a:ext cx="9144000" cy="4392000"/>
          </a:xfrm>
          <a:prstGeom prst="rect">
            <a:avLst/>
          </a:prstGeom>
          <a:ln>
            <a:noFill/>
          </a:ln>
        </p:spPr>
        <p:style>
          <a:lnRef idx="2">
            <a:schemeClr val="dk1"/>
          </a:lnRef>
          <a:fillRef idx="1">
            <a:schemeClr val="lt1"/>
          </a:fillRef>
          <a:effectRef idx="0">
            <a:schemeClr val="dk1"/>
          </a:effectRef>
          <a:fontRef idx="minor">
            <a:schemeClr val="dk1"/>
          </a:fontRef>
        </p:style>
        <p:txBody>
          <a:bodyPr/>
          <a:lstStyle/>
          <a:p>
            <a:endParaRPr lang="de-DE"/>
          </a:p>
        </p:txBody>
      </p:sp>
      <p:pic>
        <p:nvPicPr>
          <p:cNvPr id="5" name="Grafik 4">
            <a:extLst>
              <a:ext uri="{FF2B5EF4-FFF2-40B4-BE49-F238E27FC236}">
                <a16:creationId xmlns:a16="http://schemas.microsoft.com/office/drawing/2014/main" id="{14FC25E8-EBED-3140-89C9-545125FA8C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4740202"/>
            <a:ext cx="936104" cy="139594"/>
          </a:xfrm>
          <a:prstGeom prst="rect">
            <a:avLst/>
          </a:prstGeom>
        </p:spPr>
      </p:pic>
      <p:pic>
        <p:nvPicPr>
          <p:cNvPr id="8" name="Grafik 7">
            <a:extLst>
              <a:ext uri="{FF2B5EF4-FFF2-40B4-BE49-F238E27FC236}">
                <a16:creationId xmlns:a16="http://schemas.microsoft.com/office/drawing/2014/main" id="{DF8CC98E-CB9A-45BC-A9F8-E24B6A70F1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60000" y="194400"/>
            <a:ext cx="2311400" cy="800100"/>
          </a:xfrm>
          <a:prstGeom prst="rect">
            <a:avLst/>
          </a:prstGeom>
        </p:spPr>
      </p:pic>
    </p:spTree>
    <p:extLst>
      <p:ext uri="{BB962C8B-B14F-4D97-AF65-F5344CB8AC3E}">
        <p14:creationId xmlns:p14="http://schemas.microsoft.com/office/powerpoint/2010/main" val="346017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chlussseite">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8CD1E1E-F1CD-4B7D-BB27-DA02FCA0D3D1}"/>
              </a:ext>
            </a:extLst>
          </p:cNvPr>
          <p:cNvSpPr txBox="1"/>
          <p:nvPr userDrawn="1"/>
        </p:nvSpPr>
        <p:spPr>
          <a:xfrm>
            <a:off x="900000" y="1909326"/>
            <a:ext cx="6753600" cy="446400"/>
          </a:xfrm>
          <a:prstGeom prst="rect">
            <a:avLst/>
          </a:prstGeom>
          <a:noFill/>
        </p:spPr>
        <p:txBody>
          <a:bodyPr wrap="square" lIns="0" tIns="0" rIns="0" bIns="0">
            <a:noAutofit/>
          </a:bodyPr>
          <a:lstStyle/>
          <a:p>
            <a:r>
              <a:rPr lang="de-CH" sz="2600" b="1">
                <a:latin typeface="Calibri" pitchFamily="34" charset="0"/>
              </a:rPr>
              <a:t>Merci beaucoup pour votre attention.</a:t>
            </a:r>
          </a:p>
        </p:txBody>
      </p:sp>
      <p:pic>
        <p:nvPicPr>
          <p:cNvPr id="8" name="Grafik 7">
            <a:extLst>
              <a:ext uri="{FF2B5EF4-FFF2-40B4-BE49-F238E27FC236}">
                <a16:creationId xmlns:a16="http://schemas.microsoft.com/office/drawing/2014/main" id="{8969D43F-74DD-714B-8D2D-C494D70EE1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2280" y="4300066"/>
            <a:ext cx="1447800" cy="215900"/>
          </a:xfrm>
          <a:prstGeom prst="rect">
            <a:avLst/>
          </a:prstGeom>
        </p:spPr>
      </p:pic>
      <p:pic>
        <p:nvPicPr>
          <p:cNvPr id="6" name="Grafik 5">
            <a:extLst>
              <a:ext uri="{FF2B5EF4-FFF2-40B4-BE49-F238E27FC236}">
                <a16:creationId xmlns:a16="http://schemas.microsoft.com/office/drawing/2014/main" id="{B23D39ED-2A7B-48A1-9F55-44F63E19BD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6000" y="576000"/>
            <a:ext cx="2311400" cy="800100"/>
          </a:xfrm>
          <a:prstGeom prst="rect">
            <a:avLst/>
          </a:prstGeom>
        </p:spPr>
      </p:pic>
    </p:spTree>
    <p:extLst>
      <p:ext uri="{BB962C8B-B14F-4D97-AF65-F5344CB8AC3E}">
        <p14:creationId xmlns:p14="http://schemas.microsoft.com/office/powerpoint/2010/main" val="351632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78DFE72-DE28-48CA-B73E-22D78D2F4DCC}"/>
              </a:ext>
            </a:extLst>
          </p:cNvPr>
          <p:cNvSpPr txBox="1">
            <a:spLocks/>
          </p:cNvSpPr>
          <p:nvPr userDrawn="1"/>
        </p:nvSpPr>
        <p:spPr>
          <a:xfrm>
            <a:off x="230400" y="4777198"/>
            <a:ext cx="4269600" cy="219600"/>
          </a:xfrm>
          <a:prstGeom prst="rect">
            <a:avLst/>
          </a:prstGeom>
          <a:noFill/>
        </p:spPr>
        <p:txBody>
          <a:bodyPr wrap="square" lIns="0" tIns="0" rIns="0" bIns="0">
            <a:no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800" kern="1200" dirty="0">
                <a:solidFill>
                  <a:schemeClr val="tx1"/>
                </a:solidFill>
                <a:latin typeface="+mn-lt"/>
                <a:ea typeface="+mn-ea"/>
                <a:cs typeface="+mn-cs"/>
              </a:rPr>
              <a:t>#</a:t>
            </a:r>
            <a:fld id="{3650ABE4-31AD-4CF6-8BFF-DFBADE1DC430}" type="slidenum">
              <a:rPr lang="de-DE" sz="800" kern="1200" smtClean="0">
                <a:solidFill>
                  <a:schemeClr val="tx1"/>
                </a:solidFill>
                <a:latin typeface="+mn-lt"/>
                <a:ea typeface="+mn-ea"/>
                <a:cs typeface="+mn-cs"/>
              </a:rPr>
              <a:pPr marL="0" marR="0" indent="0" algn="l" defTabSz="914400" rtl="0" eaLnBrk="1" fontAlgn="base" latinLnBrk="0" hangingPunct="1">
                <a:lnSpc>
                  <a:spcPct val="100000"/>
                </a:lnSpc>
                <a:spcBef>
                  <a:spcPct val="0"/>
                </a:spcBef>
                <a:spcAft>
                  <a:spcPct val="0"/>
                </a:spcAft>
                <a:buClrTx/>
                <a:buSzTx/>
                <a:buFontTx/>
                <a:buNone/>
                <a:tabLst/>
                <a:defRPr/>
              </a:pPr>
              <a:t>‹Nr.›</a:t>
            </a:fld>
            <a:r>
              <a:rPr lang="de-DE" sz="800" kern="1200" dirty="0">
                <a:solidFill>
                  <a:schemeClr val="tx1"/>
                </a:solidFill>
                <a:latin typeface="+mn-lt"/>
                <a:ea typeface="+mn-ea"/>
                <a:cs typeface="+mn-cs"/>
              </a:rPr>
              <a:t>, </a:t>
            </a:r>
            <a:r>
              <a:rPr lang="de-CH" sz="800" dirty="0" err="1">
                <a:latin typeface="+mn-lt"/>
              </a:rPr>
              <a:t>Zurich</a:t>
            </a:r>
            <a:r>
              <a:rPr lang="de-CH" sz="800" dirty="0">
                <a:latin typeface="+mn-lt"/>
              </a:rPr>
              <a:t>, 16 </a:t>
            </a:r>
            <a:r>
              <a:rPr lang="de-CH" sz="800" dirty="0" err="1">
                <a:latin typeface="+mn-lt"/>
              </a:rPr>
              <a:t>novembre</a:t>
            </a:r>
            <a:r>
              <a:rPr lang="de-CH" sz="800" dirty="0">
                <a:latin typeface="+mn-lt"/>
              </a:rPr>
              <a:t> 2021, © suissetec</a:t>
            </a:r>
            <a:endParaRPr lang="de-DE" sz="800" dirty="0">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3" r:id="rId3"/>
    <p:sldLayoutId id="2147483654" r:id="rId4"/>
    <p:sldLayoutId id="2147483651" r:id="rId5"/>
    <p:sldLayoutId id="2147483659" r:id="rId6"/>
    <p:sldLayoutId id="2147483656" r:id="rId7"/>
    <p:sldLayoutId id="2147483658" r:id="rId8"/>
    <p:sldLayoutId id="2147483655" r:id="rId9"/>
  </p:sldLayoutIdLst>
  <p:hf hdr="0"/>
  <p:txStyles>
    <p:titleStyle>
      <a:lvl1pPr algn="l" rtl="0" eaLnBrk="1" fontAlgn="base" hangingPunct="1">
        <a:spcBef>
          <a:spcPct val="0"/>
        </a:spcBef>
        <a:spcAft>
          <a:spcPct val="0"/>
        </a:spcAft>
        <a:defRPr sz="2200" b="1">
          <a:solidFill>
            <a:schemeClr val="tx2"/>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p:titleStyle>
    <p:bodyStyle>
      <a:lvl1pPr marL="0" indent="0" algn="l" rtl="0" eaLnBrk="1" fontAlgn="base" hangingPunct="1">
        <a:spcBef>
          <a:spcPct val="20000"/>
        </a:spcBef>
        <a:spcAft>
          <a:spcPct val="0"/>
        </a:spcAft>
        <a:buFont typeface="Calibri" pitchFamily="34" charset="0"/>
        <a:buNone/>
        <a:defRPr sz="1800" b="1">
          <a:solidFill>
            <a:schemeClr val="tx1"/>
          </a:solidFill>
          <a:latin typeface="Calibri" pitchFamily="34" charset="0"/>
          <a:ea typeface="+mn-ea"/>
          <a:cs typeface="Calibri" pitchFamily="34" charset="0"/>
        </a:defRPr>
      </a:lvl1pPr>
      <a:lvl2pPr marL="357188" indent="-174625" algn="l" rtl="0" eaLnBrk="1" fontAlgn="base" hangingPunct="1">
        <a:spcBef>
          <a:spcPct val="20000"/>
        </a:spcBef>
        <a:spcAft>
          <a:spcPct val="0"/>
        </a:spcAft>
        <a:buFont typeface="Calibri" pitchFamily="34" charset="0"/>
        <a:buChar char="▫"/>
        <a:defRPr b="1">
          <a:solidFill>
            <a:schemeClr val="tx1"/>
          </a:solidFill>
          <a:latin typeface="Calibri" pitchFamily="34" charset="0"/>
          <a:cs typeface="Calibri" pitchFamily="34" charset="0"/>
        </a:defRPr>
      </a:lvl2pPr>
      <a:lvl3pPr marL="541338" indent="-184150" algn="l" rtl="0" eaLnBrk="1" fontAlgn="base" hangingPunct="1">
        <a:spcBef>
          <a:spcPct val="20000"/>
        </a:spcBef>
        <a:spcAft>
          <a:spcPct val="0"/>
        </a:spcAft>
        <a:buFont typeface="Calibri" pitchFamily="34" charset="0"/>
        <a:buChar char="▫"/>
        <a:defRPr>
          <a:solidFill>
            <a:schemeClr val="tx1"/>
          </a:solidFill>
          <a:latin typeface="Calibri" pitchFamily="34" charset="0"/>
          <a:cs typeface="Calibri" pitchFamily="34" charset="0"/>
        </a:defRPr>
      </a:lvl3pPr>
      <a:lvl4pPr marL="715963" indent="-174625" algn="l" rtl="0" eaLnBrk="1" fontAlgn="base" hangingPunct="1">
        <a:spcBef>
          <a:spcPct val="20000"/>
        </a:spcBef>
        <a:spcAft>
          <a:spcPct val="0"/>
        </a:spcAft>
        <a:buFont typeface="Calibri" pitchFamily="34" charset="0"/>
        <a:buChar char="▫"/>
        <a:defRPr>
          <a:solidFill>
            <a:schemeClr val="tx1"/>
          </a:solidFill>
          <a:latin typeface="Calibri" pitchFamily="34" charset="0"/>
          <a:cs typeface="Calibri" pitchFamily="34" charset="0"/>
        </a:defRPr>
      </a:lvl4pPr>
      <a:lvl5pPr marL="898525" indent="-182563" algn="l" rtl="0" eaLnBrk="1" fontAlgn="base" hangingPunct="1">
        <a:spcBef>
          <a:spcPct val="20000"/>
        </a:spcBef>
        <a:spcAft>
          <a:spcPct val="0"/>
        </a:spcAft>
        <a:buFont typeface="Calibri" pitchFamily="34" charset="0"/>
        <a:buChar char="▫"/>
        <a:defRPr>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320.png"/><Relationship Id="rId5" Type="http://schemas.openxmlformats.org/officeDocument/2006/relationships/customXml" Target="../ink/ink2.xml"/><Relationship Id="rId4" Type="http://schemas.openxmlformats.org/officeDocument/2006/relationships/image" Target="../media/image310.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44.svg"/></Relationships>
</file>

<file path=ppt/slides/_rels/slide44.xml.rels><?xml version="1.0" encoding="UTF-8" standalone="yes"?>
<Relationships xmlns="http://schemas.openxmlformats.org/package/2006/relationships"><Relationship Id="rId3" Type="http://schemas.openxmlformats.org/officeDocument/2006/relationships/hyperlink" Target="https://suissetec.ch/stps" TargetMode="External"/><Relationship Id="rId2" Type="http://schemas.openxmlformats.org/officeDocument/2006/relationships/notesSlide" Target="../notesSlides/notesSlide43.xml"/><Relationship Id="rId1" Type="http://schemas.openxmlformats.org/officeDocument/2006/relationships/slideLayout" Target="../slideLayouts/slideLayout9.xml"/><Relationship Id="rId5" Type="http://schemas.openxmlformats.org/officeDocument/2006/relationships/image" Target="../media/image46.sv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6" descr="Ein Bild, das Person enthält.  Beschreibung automatisch generiert.">
            <a:extLst>
              <a:ext uri="{FF2B5EF4-FFF2-40B4-BE49-F238E27FC236}">
                <a16:creationId xmlns:a16="http://schemas.microsoft.com/office/drawing/2014/main" id="{1F5F16B6-3BF2-43D5-99CF-0464D9234EDF}"/>
              </a:ext>
            </a:extLst>
          </p:cNvPr>
          <p:cNvPicPr>
            <a:picLocks noGrp="1" noChangeAspect="1"/>
          </p:cNvPicPr>
          <p:nvPr>
            <p:ph type="pic" sz="quarter" idx="11"/>
          </p:nvPr>
        </p:nvPicPr>
        <p:blipFill rotWithShape="1">
          <a:blip r:embed="rId3"/>
          <a:srcRect t="48" b="48"/>
          <a:stretch/>
        </p:blipFill>
        <p:spPr/>
      </p:pic>
      <p:sp>
        <p:nvSpPr>
          <p:cNvPr id="2" name="Titel 1">
            <a:extLst>
              <a:ext uri="{FF2B5EF4-FFF2-40B4-BE49-F238E27FC236}">
                <a16:creationId xmlns:a16="http://schemas.microsoft.com/office/drawing/2014/main" id="{E705D98A-2144-B844-91A4-EADE276666E0}"/>
              </a:ext>
            </a:extLst>
          </p:cNvPr>
          <p:cNvSpPr>
            <a:spLocks noGrp="1"/>
          </p:cNvSpPr>
          <p:nvPr>
            <p:ph type="ctrTitle"/>
          </p:nvPr>
        </p:nvSpPr>
        <p:spPr>
          <a:xfrm>
            <a:off x="175106" y="3618859"/>
            <a:ext cx="6840760" cy="453461"/>
          </a:xfrm>
        </p:spPr>
        <p:txBody>
          <a:bodyPr wrap="none"/>
          <a:lstStyle/>
          <a:p>
            <a:r>
              <a:rPr lang="de-DE" sz="2800" dirty="0" err="1">
                <a:latin typeface="Calibri"/>
                <a:cs typeface="Calibri"/>
              </a:rPr>
              <a:t>Ordonnance</a:t>
            </a:r>
            <a:r>
              <a:rPr lang="de-DE" sz="2800" dirty="0">
                <a:latin typeface="Calibri"/>
                <a:cs typeface="Calibri"/>
              </a:rPr>
              <a:t> </a:t>
            </a:r>
            <a:r>
              <a:rPr lang="de-DE" sz="2800" dirty="0" err="1">
                <a:latin typeface="Calibri"/>
                <a:cs typeface="Calibri"/>
              </a:rPr>
              <a:t>sur</a:t>
            </a:r>
            <a:r>
              <a:rPr lang="de-DE" sz="2800" dirty="0">
                <a:latin typeface="Calibri"/>
                <a:cs typeface="Calibri"/>
              </a:rPr>
              <a:t> </a:t>
            </a:r>
            <a:r>
              <a:rPr lang="de-DE" sz="2800" dirty="0" err="1">
                <a:latin typeface="Calibri"/>
                <a:cs typeface="Calibri"/>
              </a:rPr>
              <a:t>les</a:t>
            </a:r>
            <a:r>
              <a:rPr lang="de-DE" sz="2800" dirty="0">
                <a:latin typeface="Calibri"/>
                <a:cs typeface="Calibri"/>
              </a:rPr>
              <a:t> </a:t>
            </a:r>
            <a:r>
              <a:rPr lang="de-DE" sz="2800" dirty="0" err="1">
                <a:latin typeface="Calibri"/>
                <a:cs typeface="Calibri"/>
              </a:rPr>
              <a:t>travaux</a:t>
            </a:r>
            <a:r>
              <a:rPr lang="de-DE" sz="2800" dirty="0">
                <a:latin typeface="Calibri"/>
                <a:cs typeface="Calibri"/>
              </a:rPr>
              <a:t> de </a:t>
            </a:r>
            <a:r>
              <a:rPr lang="de-DE" sz="2800" dirty="0" err="1">
                <a:latin typeface="Calibri"/>
                <a:cs typeface="Calibri"/>
              </a:rPr>
              <a:t>construction</a:t>
            </a:r>
            <a:r>
              <a:rPr lang="de-DE" sz="2800" dirty="0">
                <a:latin typeface="Calibri"/>
                <a:cs typeface="Calibri"/>
              </a:rPr>
              <a:t> (</a:t>
            </a:r>
            <a:r>
              <a:rPr lang="de-DE" sz="2800" dirty="0" err="1">
                <a:latin typeface="Calibri"/>
                <a:cs typeface="Calibri"/>
              </a:rPr>
              <a:t>OTConst</a:t>
            </a:r>
            <a:r>
              <a:rPr lang="de-DE" sz="2800" dirty="0">
                <a:latin typeface="Calibri"/>
                <a:cs typeface="Calibri"/>
              </a:rPr>
              <a:t>) 2022</a:t>
            </a:r>
            <a:endParaRPr lang="de-DE" sz="2800" dirty="0"/>
          </a:p>
        </p:txBody>
      </p:sp>
      <p:sp>
        <p:nvSpPr>
          <p:cNvPr id="3" name="Untertitel 2">
            <a:extLst>
              <a:ext uri="{FF2B5EF4-FFF2-40B4-BE49-F238E27FC236}">
                <a16:creationId xmlns:a16="http://schemas.microsoft.com/office/drawing/2014/main" id="{37CD86F4-71C7-1F47-AC9A-5001BE3B4A97}"/>
              </a:ext>
            </a:extLst>
          </p:cNvPr>
          <p:cNvSpPr>
            <a:spLocks noGrp="1"/>
          </p:cNvSpPr>
          <p:nvPr>
            <p:ph type="subTitle" idx="1"/>
          </p:nvPr>
        </p:nvSpPr>
        <p:spPr>
          <a:xfrm>
            <a:off x="175106" y="4072320"/>
            <a:ext cx="5112568" cy="414046"/>
          </a:xfrm>
        </p:spPr>
        <p:txBody>
          <a:bodyPr wrap="none"/>
          <a:lstStyle/>
          <a:p>
            <a:r>
              <a:rPr lang="de-DE" dirty="0" err="1">
                <a:latin typeface="Calibri"/>
                <a:cs typeface="Calibri"/>
              </a:rPr>
              <a:t>L‘essentiel</a:t>
            </a:r>
            <a:r>
              <a:rPr lang="de-DE" dirty="0">
                <a:latin typeface="Calibri"/>
                <a:cs typeface="Calibri"/>
              </a:rPr>
              <a:t> en </a:t>
            </a:r>
            <a:r>
              <a:rPr lang="de-DE" dirty="0" err="1">
                <a:latin typeface="Calibri"/>
                <a:cs typeface="Calibri"/>
              </a:rPr>
              <a:t>bref</a:t>
            </a:r>
            <a:endParaRPr lang="de-DE" dirty="0"/>
          </a:p>
        </p:txBody>
      </p:sp>
      <p:pic>
        <p:nvPicPr>
          <p:cNvPr id="8" name="Grafik 7">
            <a:extLst>
              <a:ext uri="{FF2B5EF4-FFF2-40B4-BE49-F238E27FC236}">
                <a16:creationId xmlns:a16="http://schemas.microsoft.com/office/drawing/2014/main" id="{CD302B88-E07B-40BE-84BB-E90156A851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000" y="576000"/>
            <a:ext cx="2311400" cy="800100"/>
          </a:xfrm>
          <a:prstGeom prst="rect">
            <a:avLst/>
          </a:prstGeom>
        </p:spPr>
      </p:pic>
    </p:spTree>
    <p:extLst>
      <p:ext uri="{BB962C8B-B14F-4D97-AF65-F5344CB8AC3E}">
        <p14:creationId xmlns:p14="http://schemas.microsoft.com/office/powerpoint/2010/main" val="2081458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chseck 1">
            <a:extLst>
              <a:ext uri="{FF2B5EF4-FFF2-40B4-BE49-F238E27FC236}">
                <a16:creationId xmlns:a16="http://schemas.microsoft.com/office/drawing/2014/main" id="{ABC7FF3A-F7F6-4FFF-A633-3E7D9E338086}"/>
              </a:ext>
            </a:extLst>
          </p:cNvPr>
          <p:cNvSpPr/>
          <p:nvPr/>
        </p:nvSpPr>
        <p:spPr>
          <a:xfrm>
            <a:off x="2785956" y="1177255"/>
            <a:ext cx="1336468" cy="1152128"/>
          </a:xfrm>
          <a:prstGeom prst="hexagon">
            <a:avLst/>
          </a:prstGeom>
          <a:no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Échafaudages</a:t>
            </a:r>
            <a:endParaRPr lang="LID4096" sz="900" dirty="0">
              <a:solidFill>
                <a:schemeClr val="tx1"/>
              </a:solidFill>
            </a:endParaRPr>
          </a:p>
        </p:txBody>
      </p:sp>
      <p:sp>
        <p:nvSpPr>
          <p:cNvPr id="3" name="Sechseck 2">
            <a:extLst>
              <a:ext uri="{FF2B5EF4-FFF2-40B4-BE49-F238E27FC236}">
                <a16:creationId xmlns:a16="http://schemas.microsoft.com/office/drawing/2014/main" id="{5EA61578-442B-4006-B035-A1063B744A58}"/>
              </a:ext>
            </a:extLst>
          </p:cNvPr>
          <p:cNvSpPr/>
          <p:nvPr/>
        </p:nvSpPr>
        <p:spPr>
          <a:xfrm>
            <a:off x="3855740" y="1763365"/>
            <a:ext cx="1336468" cy="1152128"/>
          </a:xfrm>
          <a:prstGeom prst="hexagon">
            <a:avLst/>
          </a:prstGeom>
          <a:noFill/>
          <a:ln w="158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Fouilles, puits et terrassements</a:t>
            </a:r>
            <a:endParaRPr lang="LID4096" sz="900" dirty="0">
              <a:solidFill>
                <a:schemeClr val="tx1"/>
              </a:solidFill>
            </a:endParaRPr>
          </a:p>
        </p:txBody>
      </p:sp>
      <p:sp>
        <p:nvSpPr>
          <p:cNvPr id="4" name="Sechseck 3">
            <a:extLst>
              <a:ext uri="{FF2B5EF4-FFF2-40B4-BE49-F238E27FC236}">
                <a16:creationId xmlns:a16="http://schemas.microsoft.com/office/drawing/2014/main" id="{E15ECE32-DAF0-40B4-9DD9-5B35F1D2FE46}"/>
              </a:ext>
            </a:extLst>
          </p:cNvPr>
          <p:cNvSpPr/>
          <p:nvPr/>
        </p:nvSpPr>
        <p:spPr>
          <a:xfrm>
            <a:off x="2785956" y="2352988"/>
            <a:ext cx="1336468" cy="1152128"/>
          </a:xfrm>
          <a:prstGeom prst="hexagon">
            <a:avLst/>
          </a:prstGeom>
          <a:no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Travaux sur les toits</a:t>
            </a:r>
            <a:endParaRPr lang="LID4096" sz="900">
              <a:solidFill>
                <a:schemeClr val="tx1"/>
              </a:solidFill>
            </a:endParaRPr>
          </a:p>
        </p:txBody>
      </p:sp>
      <p:sp>
        <p:nvSpPr>
          <p:cNvPr id="5" name="Sechseck 4">
            <a:extLst>
              <a:ext uri="{FF2B5EF4-FFF2-40B4-BE49-F238E27FC236}">
                <a16:creationId xmlns:a16="http://schemas.microsoft.com/office/drawing/2014/main" id="{C698C596-C063-4BD5-9EC7-CC83B03E5394}"/>
              </a:ext>
            </a:extLst>
          </p:cNvPr>
          <p:cNvSpPr/>
          <p:nvPr/>
        </p:nvSpPr>
        <p:spPr>
          <a:xfrm>
            <a:off x="4932040" y="2352988"/>
            <a:ext cx="1336468" cy="1152128"/>
          </a:xfrm>
          <a:prstGeom prst="hexagon">
            <a:avLst/>
          </a:prstGeom>
          <a:noFill/>
          <a:ln w="158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Travaux de déconstruction ou de démolition</a:t>
            </a:r>
            <a:endParaRPr lang="LID4096" sz="900" dirty="0">
              <a:solidFill>
                <a:schemeClr val="tx1"/>
              </a:solidFill>
            </a:endParaRPr>
          </a:p>
        </p:txBody>
      </p:sp>
      <p:sp>
        <p:nvSpPr>
          <p:cNvPr id="6" name="Sechseck 5">
            <a:extLst>
              <a:ext uri="{FF2B5EF4-FFF2-40B4-BE49-F238E27FC236}">
                <a16:creationId xmlns:a16="http://schemas.microsoft.com/office/drawing/2014/main" id="{D2CA053E-A9A5-4864-B8A9-8D0B6D4D142C}"/>
              </a:ext>
            </a:extLst>
          </p:cNvPr>
          <p:cNvSpPr/>
          <p:nvPr/>
        </p:nvSpPr>
        <p:spPr>
          <a:xfrm>
            <a:off x="6001824" y="2939098"/>
            <a:ext cx="1336468" cy="1152128"/>
          </a:xfrm>
          <a:prstGeom prst="hexagon">
            <a:avLst/>
          </a:prstGeom>
          <a:no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7" name="Sechseck 6">
            <a:extLst>
              <a:ext uri="{FF2B5EF4-FFF2-40B4-BE49-F238E27FC236}">
                <a16:creationId xmlns:a16="http://schemas.microsoft.com/office/drawing/2014/main" id="{FDC431F9-6B90-4D1F-B83B-7B3C3566658F}"/>
              </a:ext>
            </a:extLst>
          </p:cNvPr>
          <p:cNvSpPr/>
          <p:nvPr/>
        </p:nvSpPr>
        <p:spPr>
          <a:xfrm>
            <a:off x="3855740" y="2939098"/>
            <a:ext cx="1336468" cy="1152128"/>
          </a:xfrm>
          <a:prstGeom prst="hexagon">
            <a:avLst/>
          </a:prstGeom>
          <a:noFill/>
          <a:ln w="15875">
            <a:solidFill>
              <a:srgbClr val="96BA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8" name="Sechseck 7">
            <a:extLst>
              <a:ext uri="{FF2B5EF4-FFF2-40B4-BE49-F238E27FC236}">
                <a16:creationId xmlns:a16="http://schemas.microsoft.com/office/drawing/2014/main" id="{85FCE2BD-3065-4A5D-AAC6-787C197B694F}"/>
              </a:ext>
            </a:extLst>
          </p:cNvPr>
          <p:cNvSpPr/>
          <p:nvPr/>
        </p:nvSpPr>
        <p:spPr>
          <a:xfrm>
            <a:off x="4924398" y="1174809"/>
            <a:ext cx="1336468" cy="1152128"/>
          </a:xfrm>
          <a:prstGeom prst="hexagon">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9" name="Sechseck 8">
            <a:extLst>
              <a:ext uri="{FF2B5EF4-FFF2-40B4-BE49-F238E27FC236}">
                <a16:creationId xmlns:a16="http://schemas.microsoft.com/office/drawing/2014/main" id="{FEE64AFD-8695-4083-9D7F-41E834460094}"/>
              </a:ext>
            </a:extLst>
          </p:cNvPr>
          <p:cNvSpPr/>
          <p:nvPr/>
        </p:nvSpPr>
        <p:spPr>
          <a:xfrm>
            <a:off x="1713814" y="582730"/>
            <a:ext cx="1336468" cy="1152128"/>
          </a:xfrm>
          <a:prstGeom prst="hexagon">
            <a:avLst/>
          </a:prstGeom>
          <a:noFill/>
          <a:ln w="15875">
            <a:solidFill>
              <a:srgbClr val="005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Nouvelles</a:t>
            </a:r>
            <a:br>
              <a:rPr lang="de-CH" sz="900">
                <a:solidFill>
                  <a:schemeClr val="tx1"/>
                </a:solidFill>
              </a:rPr>
            </a:br>
            <a:r>
              <a:rPr lang="de-CH" sz="900">
                <a:solidFill>
                  <a:schemeClr val="tx1"/>
                </a:solidFill>
              </a:rPr>
              <a:t>dispositions</a:t>
            </a:r>
            <a:endParaRPr lang="LID4096" sz="900">
              <a:solidFill>
                <a:schemeClr val="tx1"/>
              </a:solidFill>
            </a:endParaRPr>
          </a:p>
        </p:txBody>
      </p:sp>
      <p:sp>
        <p:nvSpPr>
          <p:cNvPr id="12" name="Sechseck 11">
            <a:extLst>
              <a:ext uri="{FF2B5EF4-FFF2-40B4-BE49-F238E27FC236}">
                <a16:creationId xmlns:a16="http://schemas.microsoft.com/office/drawing/2014/main" id="{89F70E6D-3986-45D6-A210-AEDF24F201F8}"/>
              </a:ext>
            </a:extLst>
          </p:cNvPr>
          <p:cNvSpPr/>
          <p:nvPr/>
        </p:nvSpPr>
        <p:spPr>
          <a:xfrm>
            <a:off x="642358" y="-3808"/>
            <a:ext cx="1336468" cy="1152128"/>
          </a:xfrm>
          <a:prstGeom prst="hexagon">
            <a:avLst/>
          </a:pr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3" name="Sechseck 12">
            <a:extLst>
              <a:ext uri="{FF2B5EF4-FFF2-40B4-BE49-F238E27FC236}">
                <a16:creationId xmlns:a16="http://schemas.microsoft.com/office/drawing/2014/main" id="{55D66722-121B-4A54-8E83-8CD03E183383}"/>
              </a:ext>
            </a:extLst>
          </p:cNvPr>
          <p:cNvSpPr/>
          <p:nvPr/>
        </p:nvSpPr>
        <p:spPr>
          <a:xfrm>
            <a:off x="642358" y="1169526"/>
            <a:ext cx="1336468" cy="1152128"/>
          </a:xfrm>
          <a:prstGeom prst="hexagon">
            <a:avLst/>
          </a:prstGeom>
          <a:noFill/>
          <a:ln w="15875">
            <a:solidFill>
              <a:srgbClr val="3583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4" name="Sechseck 13">
            <a:extLst>
              <a:ext uri="{FF2B5EF4-FFF2-40B4-BE49-F238E27FC236}">
                <a16:creationId xmlns:a16="http://schemas.microsoft.com/office/drawing/2014/main" id="{1B8749A6-DA0E-438C-81EE-F580BD1B5E3D}"/>
              </a:ext>
            </a:extLst>
          </p:cNvPr>
          <p:cNvSpPr/>
          <p:nvPr/>
        </p:nvSpPr>
        <p:spPr>
          <a:xfrm>
            <a:off x="1714157" y="1759786"/>
            <a:ext cx="1336468" cy="1152128"/>
          </a:xfrm>
          <a:prstGeom prst="hexagon">
            <a:avLst/>
          </a:prstGeom>
          <a:solidFill>
            <a:srgbClr val="0A6A99">
              <a:alpha val="34000"/>
            </a:srgbClr>
          </a:solidFill>
          <a:ln w="15875">
            <a:solidFill>
              <a:srgbClr val="0A6A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b="1">
                <a:solidFill>
                  <a:schemeClr val="bg1"/>
                </a:solidFill>
              </a:rPr>
              <a:t>Dispositions applicables à l’ensemble des travaux de construction</a:t>
            </a:r>
            <a:endParaRPr lang="LID4096" sz="900" b="1" dirty="0">
              <a:solidFill>
                <a:schemeClr val="bg1"/>
              </a:solidFill>
            </a:endParaRPr>
          </a:p>
        </p:txBody>
      </p:sp>
      <p:sp>
        <p:nvSpPr>
          <p:cNvPr id="15" name="Sechseck 14">
            <a:extLst>
              <a:ext uri="{FF2B5EF4-FFF2-40B4-BE49-F238E27FC236}">
                <a16:creationId xmlns:a16="http://schemas.microsoft.com/office/drawing/2014/main" id="{48DE0415-A495-44F1-8065-5D38CE166ADA}"/>
              </a:ext>
            </a:extLst>
          </p:cNvPr>
          <p:cNvSpPr/>
          <p:nvPr/>
        </p:nvSpPr>
        <p:spPr>
          <a:xfrm>
            <a:off x="642358" y="2345139"/>
            <a:ext cx="1336468" cy="1152128"/>
          </a:xfrm>
          <a:prstGeom prst="hexagon">
            <a:avLst/>
          </a:prstGeom>
          <a:noFill/>
          <a:ln w="15875">
            <a:solidFill>
              <a:srgbClr val="0369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7" name="Sechseck 16">
            <a:extLst>
              <a:ext uri="{FF2B5EF4-FFF2-40B4-BE49-F238E27FC236}">
                <a16:creationId xmlns:a16="http://schemas.microsoft.com/office/drawing/2014/main" id="{C342E971-067C-423A-B551-57E1D014EBD5}"/>
              </a:ext>
            </a:extLst>
          </p:cNvPr>
          <p:cNvSpPr/>
          <p:nvPr/>
        </p:nvSpPr>
        <p:spPr>
          <a:xfrm>
            <a:off x="7067037" y="2350770"/>
            <a:ext cx="1336468" cy="1152128"/>
          </a:xfrm>
          <a:prstGeom prst="hexagon">
            <a:avLst/>
          </a:prstGeom>
          <a:no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8" name="Sechseck 17">
            <a:extLst>
              <a:ext uri="{FF2B5EF4-FFF2-40B4-BE49-F238E27FC236}">
                <a16:creationId xmlns:a16="http://schemas.microsoft.com/office/drawing/2014/main" id="{51B22D1A-67C5-48A9-9A0F-8E8AD2DDCB87}"/>
              </a:ext>
            </a:extLst>
          </p:cNvPr>
          <p:cNvSpPr/>
          <p:nvPr/>
        </p:nvSpPr>
        <p:spPr>
          <a:xfrm>
            <a:off x="2785956" y="-10472"/>
            <a:ext cx="1336468" cy="1152128"/>
          </a:xfrm>
          <a:prstGeom prst="hexagon">
            <a:avLst/>
          </a:prstGeom>
          <a:noFill/>
          <a:ln w="15875">
            <a:solidFill>
              <a:srgbClr val="005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b="1">
                <a:solidFill>
                  <a:schemeClr val="tx1"/>
                </a:solidFill>
              </a:rPr>
              <a:t>OTConst 2022</a:t>
            </a:r>
            <a:endParaRPr lang="LID4096" sz="900" b="1" dirty="0">
              <a:solidFill>
                <a:schemeClr val="tx1"/>
              </a:solidFill>
            </a:endParaRPr>
          </a:p>
        </p:txBody>
      </p:sp>
    </p:spTree>
    <p:extLst>
      <p:ext uri="{BB962C8B-B14F-4D97-AF65-F5344CB8AC3E}">
        <p14:creationId xmlns:p14="http://schemas.microsoft.com/office/powerpoint/2010/main" val="1364661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079897" cy="2862322"/>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Les travaux sur des échelles portables doivent être évités autant que possible.</a:t>
            </a:r>
            <a:endParaRPr lang="de-DE" dirty="0"/>
          </a:p>
          <a:p>
            <a:endParaRPr lang="de-DE" dirty="0">
              <a:latin typeface="Calibri"/>
              <a:cs typeface="Calibri"/>
            </a:endParaRPr>
          </a:p>
          <a:p>
            <a:r>
              <a:rPr lang="de-DE">
                <a:latin typeface="Calibri"/>
                <a:cs typeface="Calibri"/>
              </a:rPr>
              <a:t>Vérifier les variantes:</a:t>
            </a:r>
          </a:p>
          <a:p>
            <a:pPr marL="285750" indent="-285750">
              <a:buFont typeface="Arial"/>
              <a:buChar char="•"/>
            </a:pPr>
            <a:r>
              <a:rPr lang="de-DE">
                <a:latin typeface="Calibri"/>
                <a:cs typeface="Calibri"/>
              </a:rPr>
              <a:t>Échafaudages roulants</a:t>
            </a:r>
          </a:p>
          <a:p>
            <a:pPr marL="285750" indent="-285750">
              <a:buFont typeface="Arial"/>
              <a:buChar char="•"/>
            </a:pPr>
            <a:r>
              <a:rPr lang="de-DE">
                <a:latin typeface="Calibri"/>
                <a:cs typeface="Calibri"/>
              </a:rPr>
              <a:t>Plateformes élévatrices</a:t>
            </a:r>
            <a:endParaRPr lang="de-DE" dirty="0">
              <a:solidFill>
                <a:srgbClr val="FF0000"/>
              </a:solidFill>
              <a:latin typeface="Calibri"/>
              <a:cs typeface="Calibri"/>
            </a:endParaRPr>
          </a:p>
          <a:p>
            <a:pPr marL="285750" indent="-285750">
              <a:buFont typeface="Arial"/>
              <a:buChar char="•"/>
            </a:pPr>
            <a:r>
              <a:rPr lang="de-DE">
                <a:latin typeface="Calibri"/>
                <a:cs typeface="Calibri"/>
              </a:rPr>
              <a:t>Échelles à plateforme</a:t>
            </a:r>
            <a:endParaRPr lang="de-DE" dirty="0">
              <a:latin typeface="Calibri"/>
              <a:cs typeface="Calibri"/>
            </a:endParaRPr>
          </a:p>
          <a:p>
            <a:endParaRPr lang="de-DE" dirty="0">
              <a:latin typeface="Calibri"/>
              <a:cs typeface="Calibri"/>
            </a:endParaRPr>
          </a:p>
          <a:p>
            <a:r>
              <a:rPr lang="de-DE">
                <a:latin typeface="Calibri"/>
                <a:cs typeface="Calibri"/>
              </a:rPr>
              <a:t>Les travaux sur une échelle mobile à plus de 2 m sont autorisés pour une courte durée uniquement (quelques minutes).</a:t>
            </a:r>
            <a:endParaRPr lang="de-DE" strike="sngStrike" dirty="0">
              <a:latin typeface="Calibri"/>
              <a:cs typeface="Calibri"/>
            </a:endParaRPr>
          </a:p>
          <a:p>
            <a:r>
              <a:rPr lang="de-DE">
                <a:latin typeface="Calibri"/>
                <a:cs typeface="Calibri"/>
              </a:rPr>
              <a:t>Prendre des mesures contre les chutes</a:t>
            </a:r>
          </a:p>
        </p:txBody>
      </p:sp>
      <p:pic>
        <p:nvPicPr>
          <p:cNvPr id="5" name="Grafik 5" descr="Ein Bild, das Sport enthält.  Beschreibung automatisch generiert.">
            <a:extLst>
              <a:ext uri="{FF2B5EF4-FFF2-40B4-BE49-F238E27FC236}">
                <a16:creationId xmlns:a16="http://schemas.microsoft.com/office/drawing/2014/main" id="{BC5C923F-2155-4C55-AA8F-27D074AAE082}"/>
              </a:ext>
            </a:extLst>
          </p:cNvPr>
          <p:cNvPicPr>
            <a:picLocks noChangeAspect="1"/>
          </p:cNvPicPr>
          <p:nvPr/>
        </p:nvPicPr>
        <p:blipFill>
          <a:blip r:embed="rId3"/>
          <a:stretch>
            <a:fillRect/>
          </a:stretch>
        </p:blipFill>
        <p:spPr>
          <a:xfrm>
            <a:off x="616662" y="1320902"/>
            <a:ext cx="1015806" cy="1561486"/>
          </a:xfrm>
          <a:prstGeom prst="rect">
            <a:avLst/>
          </a:prstGeom>
        </p:spPr>
      </p:pic>
      <p:pic>
        <p:nvPicPr>
          <p:cNvPr id="8" name="Grafik 8">
            <a:extLst>
              <a:ext uri="{FF2B5EF4-FFF2-40B4-BE49-F238E27FC236}">
                <a16:creationId xmlns:a16="http://schemas.microsoft.com/office/drawing/2014/main" id="{ABFBC8F1-C00B-478A-BF39-DED574805921}"/>
              </a:ext>
            </a:extLst>
          </p:cNvPr>
          <p:cNvPicPr>
            <a:picLocks noChangeAspect="1"/>
          </p:cNvPicPr>
          <p:nvPr/>
        </p:nvPicPr>
        <p:blipFill>
          <a:blip r:embed="rId4"/>
          <a:stretch>
            <a:fillRect/>
          </a:stretch>
        </p:blipFill>
        <p:spPr>
          <a:xfrm>
            <a:off x="655689" y="3098237"/>
            <a:ext cx="937752" cy="1283724"/>
          </a:xfrm>
          <a:prstGeom prst="rect">
            <a:avLst/>
          </a:prstGeom>
        </p:spPr>
      </p:pic>
      <p:pic>
        <p:nvPicPr>
          <p:cNvPr id="3" name="Grafik 3" descr="Ein Bild, das Möbel, Handkarren, Arbeitstisch enthält.  Beschreibung automatisch generiert.">
            <a:extLst>
              <a:ext uri="{FF2B5EF4-FFF2-40B4-BE49-F238E27FC236}">
                <a16:creationId xmlns:a16="http://schemas.microsoft.com/office/drawing/2014/main" id="{B190C4D8-A755-42D4-9787-95B2B7A775D9}"/>
              </a:ext>
            </a:extLst>
          </p:cNvPr>
          <p:cNvPicPr>
            <a:picLocks noChangeAspect="1"/>
          </p:cNvPicPr>
          <p:nvPr/>
        </p:nvPicPr>
        <p:blipFill>
          <a:blip r:embed="rId5"/>
          <a:stretch>
            <a:fillRect/>
          </a:stretch>
        </p:blipFill>
        <p:spPr>
          <a:xfrm>
            <a:off x="1923743" y="1320259"/>
            <a:ext cx="1185402" cy="1664168"/>
          </a:xfrm>
          <a:prstGeom prst="rect">
            <a:avLst/>
          </a:prstGeom>
        </p:spPr>
      </p:pic>
      <p:sp>
        <p:nvSpPr>
          <p:cNvPr id="9" name="Titel 1">
            <a:extLst>
              <a:ext uri="{FF2B5EF4-FFF2-40B4-BE49-F238E27FC236}">
                <a16:creationId xmlns:a16="http://schemas.microsoft.com/office/drawing/2014/main" id="{C1E957E6-A07E-4344-B8B5-8D6718D6EA7B}"/>
              </a:ext>
            </a:extLst>
          </p:cNvPr>
          <p:cNvSpPr txBox="1">
            <a:spLocks/>
          </p:cNvSpPr>
          <p:nvPr/>
        </p:nvSpPr>
        <p:spPr>
          <a:xfrm>
            <a:off x="900043" y="329826"/>
            <a:ext cx="7518366"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kern="0" dirty="0">
                <a:latin typeface="Calibri"/>
                <a:cs typeface="Calibri"/>
              </a:rPr>
              <a:t>Le </a:t>
            </a:r>
            <a:r>
              <a:rPr lang="de-DE" kern="0" dirty="0" err="1">
                <a:latin typeface="Calibri"/>
                <a:cs typeface="Calibri"/>
              </a:rPr>
              <a:t>travail</a:t>
            </a:r>
            <a:r>
              <a:rPr lang="de-DE" kern="0" dirty="0">
                <a:latin typeface="Calibri"/>
                <a:cs typeface="Calibri"/>
              </a:rPr>
              <a:t> </a:t>
            </a:r>
            <a:r>
              <a:rPr lang="de-DE" kern="0" dirty="0" err="1">
                <a:latin typeface="Calibri"/>
                <a:cs typeface="Calibri"/>
              </a:rPr>
              <a:t>sur</a:t>
            </a:r>
            <a:r>
              <a:rPr lang="de-DE" kern="0" dirty="0">
                <a:latin typeface="Calibri"/>
                <a:cs typeface="Calibri"/>
              </a:rPr>
              <a:t> des </a:t>
            </a:r>
            <a:r>
              <a:rPr lang="de-DE" kern="0" dirty="0" err="1">
                <a:latin typeface="Calibri"/>
                <a:cs typeface="Calibri"/>
              </a:rPr>
              <a:t>échelles</a:t>
            </a:r>
            <a:r>
              <a:rPr lang="de-DE" kern="0" dirty="0">
                <a:latin typeface="Calibri"/>
                <a:cs typeface="Calibri"/>
              </a:rPr>
              <a:t> </a:t>
            </a:r>
            <a:r>
              <a:rPr lang="de-DE" kern="0" dirty="0" err="1">
                <a:latin typeface="Calibri"/>
                <a:cs typeface="Calibri"/>
              </a:rPr>
              <a:t>est</a:t>
            </a:r>
            <a:r>
              <a:rPr lang="de-DE" kern="0" dirty="0">
                <a:latin typeface="Calibri"/>
                <a:cs typeface="Calibri"/>
              </a:rPr>
              <a:t> </a:t>
            </a:r>
            <a:r>
              <a:rPr lang="de-DE" kern="0" dirty="0" err="1">
                <a:latin typeface="Calibri"/>
                <a:cs typeface="Calibri"/>
              </a:rPr>
              <a:t>soumis</a:t>
            </a:r>
            <a:r>
              <a:rPr lang="de-DE" kern="0" dirty="0">
                <a:latin typeface="Calibri"/>
                <a:cs typeface="Calibri"/>
              </a:rPr>
              <a:t> à </a:t>
            </a:r>
            <a:r>
              <a:rPr lang="de-DE" kern="0" dirty="0" err="1">
                <a:latin typeface="Calibri"/>
                <a:cs typeface="Calibri"/>
              </a:rPr>
              <a:t>restrictions</a:t>
            </a:r>
            <a:endParaRPr lang="de-DE" kern="0" dirty="0"/>
          </a:p>
        </p:txBody>
      </p:sp>
      <p:sp>
        <p:nvSpPr>
          <p:cNvPr id="10" name="Textfeld 9">
            <a:extLst>
              <a:ext uri="{FF2B5EF4-FFF2-40B4-BE49-F238E27FC236}">
                <a16:creationId xmlns:a16="http://schemas.microsoft.com/office/drawing/2014/main" id="{946449D3-79AA-42A0-959B-8ECF17453799}"/>
              </a:ext>
            </a:extLst>
          </p:cNvPr>
          <p:cNvSpPr txBox="1"/>
          <p:nvPr/>
        </p:nvSpPr>
        <p:spPr>
          <a:xfrm>
            <a:off x="827584" y="729428"/>
            <a:ext cx="5976256" cy="523220"/>
          </a:xfrm>
          <a:prstGeom prst="rect">
            <a:avLst/>
          </a:prstGeom>
          <a:noFill/>
        </p:spPr>
        <p:txBody>
          <a:bodyPr wrap="square" lIns="91440" tIns="45720" rIns="91440" bIns="45720" anchor="t">
            <a:spAutoFit/>
          </a:bodyPr>
          <a:lstStyle/>
          <a:p>
            <a:r>
              <a:rPr lang="de-CH" sz="1400" b="1" dirty="0" err="1">
                <a:latin typeface="Calibri"/>
                <a:cs typeface="Calibri"/>
              </a:rPr>
              <a:t>OTConst</a:t>
            </a:r>
            <a:r>
              <a:rPr lang="de-CH" sz="1400" b="1" dirty="0">
                <a:latin typeface="Calibri"/>
                <a:cs typeface="Calibri"/>
              </a:rPr>
              <a:t> 2022,</a:t>
            </a:r>
            <a:r>
              <a:rPr lang="de-CH" sz="1400" dirty="0">
                <a:latin typeface="Calibri"/>
                <a:cs typeface="Calibri"/>
              </a:rPr>
              <a:t> 2</a:t>
            </a:r>
            <a:r>
              <a:rPr lang="de-CH" sz="1400" baseline="30000" dirty="0">
                <a:latin typeface="Calibri"/>
                <a:cs typeface="Calibri"/>
              </a:rPr>
              <a:t>e</a:t>
            </a:r>
            <a:r>
              <a:rPr lang="de-CH" sz="1400" dirty="0">
                <a:latin typeface="Calibri"/>
                <a:cs typeface="Calibri"/>
              </a:rPr>
              <a:t> </a:t>
            </a:r>
            <a:r>
              <a:rPr lang="de-CH" sz="1400" dirty="0" err="1">
                <a:latin typeface="Calibri"/>
                <a:cs typeface="Calibri"/>
              </a:rPr>
              <a:t>chapitre</a:t>
            </a:r>
            <a:r>
              <a:rPr lang="de-CH" sz="1400" dirty="0">
                <a:latin typeface="Calibri"/>
                <a:cs typeface="Calibri"/>
              </a:rPr>
              <a:t>: </a:t>
            </a:r>
            <a:r>
              <a:rPr lang="de-CH" sz="1400" dirty="0" err="1">
                <a:latin typeface="Calibri"/>
                <a:cs typeface="Calibri"/>
              </a:rPr>
              <a:t>Dispositions</a:t>
            </a:r>
            <a:r>
              <a:rPr lang="de-CH" sz="1400" dirty="0">
                <a:latin typeface="Calibri"/>
                <a:cs typeface="Calibri"/>
              </a:rPr>
              <a:t> </a:t>
            </a:r>
            <a:r>
              <a:rPr lang="de-CH" sz="1400" dirty="0" err="1">
                <a:latin typeface="Calibri"/>
                <a:cs typeface="Calibri"/>
              </a:rPr>
              <a:t>applicables</a:t>
            </a:r>
            <a:r>
              <a:rPr lang="de-CH" sz="1400" dirty="0">
                <a:latin typeface="Calibri"/>
                <a:cs typeface="Calibri"/>
              </a:rPr>
              <a:t> à </a:t>
            </a:r>
            <a:r>
              <a:rPr lang="de-CH" sz="1400" dirty="0" err="1">
                <a:latin typeface="Calibri"/>
                <a:cs typeface="Calibri"/>
              </a:rPr>
              <a:t>l’ensemble</a:t>
            </a:r>
            <a:r>
              <a:rPr lang="de-CH" sz="1400" dirty="0">
                <a:latin typeface="Calibri"/>
                <a:cs typeface="Calibri"/>
              </a:rPr>
              <a:t> des </a:t>
            </a:r>
            <a:r>
              <a:rPr lang="de-CH" sz="1400" dirty="0" err="1">
                <a:latin typeface="Calibri"/>
                <a:cs typeface="Calibri"/>
              </a:rPr>
              <a:t>travaux</a:t>
            </a:r>
            <a:r>
              <a:rPr lang="de-CH" sz="1400" dirty="0">
                <a:latin typeface="Calibri"/>
                <a:cs typeface="Calibri"/>
              </a:rPr>
              <a:t> de </a:t>
            </a:r>
            <a:r>
              <a:rPr lang="de-CH" sz="1400" dirty="0" err="1">
                <a:latin typeface="Calibri"/>
                <a:cs typeface="Calibri"/>
              </a:rPr>
              <a:t>construction</a:t>
            </a:r>
            <a:r>
              <a:rPr lang="de-CH" sz="1400" dirty="0">
                <a:latin typeface="Calibri"/>
                <a:cs typeface="Calibri"/>
              </a:rPr>
              <a:t>, </a:t>
            </a:r>
            <a:r>
              <a:rPr lang="de-CH" sz="1400" dirty="0" err="1">
                <a:latin typeface="Calibri"/>
                <a:cs typeface="Calibri"/>
              </a:rPr>
              <a:t>article</a:t>
            </a:r>
            <a:r>
              <a:rPr lang="de-CH" sz="1400" dirty="0">
                <a:latin typeface="Calibri"/>
                <a:cs typeface="Calibri"/>
              </a:rPr>
              <a:t> 21</a:t>
            </a:r>
            <a:endParaRPr lang="LID4096" sz="1400" dirty="0">
              <a:latin typeface="Calibri"/>
              <a:cs typeface="Calibri"/>
            </a:endParaRPr>
          </a:p>
        </p:txBody>
      </p:sp>
      <p:sp>
        <p:nvSpPr>
          <p:cNvPr id="2" name="Textfeld 1">
            <a:extLst>
              <a:ext uri="{FF2B5EF4-FFF2-40B4-BE49-F238E27FC236}">
                <a16:creationId xmlns:a16="http://schemas.microsoft.com/office/drawing/2014/main" id="{7D7E4097-3E57-4F32-99BF-24199B3419D2}"/>
              </a:ext>
            </a:extLst>
          </p:cNvPr>
          <p:cNvSpPr txBox="1"/>
          <p:nvPr/>
        </p:nvSpPr>
        <p:spPr>
          <a:xfrm>
            <a:off x="656126" y="4376371"/>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Source: Gaerner AG</a:t>
            </a:r>
            <a:endParaRPr lang="de-DE" sz="600" b="1" err="1">
              <a:latin typeface="Calibri" pitchFamily="34" charset="0"/>
            </a:endParaRPr>
          </a:p>
        </p:txBody>
      </p:sp>
      <p:pic>
        <p:nvPicPr>
          <p:cNvPr id="11" name="Grafik 10">
            <a:extLst>
              <a:ext uri="{FF2B5EF4-FFF2-40B4-BE49-F238E27FC236}">
                <a16:creationId xmlns:a16="http://schemas.microsoft.com/office/drawing/2014/main" id="{49FB39DE-AAC6-4C8C-83B8-DFC44BBB6655}"/>
              </a:ext>
            </a:extLst>
          </p:cNvPr>
          <p:cNvPicPr>
            <a:picLocks noChangeAspect="1"/>
          </p:cNvPicPr>
          <p:nvPr/>
        </p:nvPicPr>
        <p:blipFill>
          <a:blip r:embed="rId6"/>
          <a:stretch>
            <a:fillRect/>
          </a:stretch>
        </p:blipFill>
        <p:spPr>
          <a:xfrm>
            <a:off x="1854840" y="3098236"/>
            <a:ext cx="835446" cy="1396431"/>
          </a:xfrm>
          <a:prstGeom prst="rect">
            <a:avLst/>
          </a:prstGeom>
        </p:spPr>
      </p:pic>
    </p:spTree>
    <p:extLst>
      <p:ext uri="{BB962C8B-B14F-4D97-AF65-F5344CB8AC3E}">
        <p14:creationId xmlns:p14="http://schemas.microsoft.com/office/powerpoint/2010/main" val="3881134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079897" cy="2031325"/>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Désormais, la résistance à la rupture n’est plus désignée que par deux termes:</a:t>
            </a:r>
            <a:endParaRPr lang="de-DE" dirty="0">
              <a:cs typeface="Arial" pitchFamily="34" charset="0"/>
            </a:endParaRPr>
          </a:p>
          <a:p>
            <a:endParaRPr lang="de-DE" dirty="0">
              <a:latin typeface="Calibri"/>
              <a:cs typeface="Calibri"/>
            </a:endParaRPr>
          </a:p>
          <a:p>
            <a:pPr marL="285750" indent="-285750">
              <a:buFont typeface="Arial"/>
              <a:buChar char="•"/>
            </a:pPr>
            <a:r>
              <a:rPr lang="de-DE">
                <a:latin typeface="Calibri"/>
                <a:cs typeface="Calibri"/>
              </a:rPr>
              <a:t>résistant à la rupture</a:t>
            </a:r>
          </a:p>
          <a:p>
            <a:pPr marL="285750" indent="-285750">
              <a:buFont typeface="Arial"/>
              <a:buChar char="•"/>
            </a:pPr>
            <a:r>
              <a:rPr lang="de-DE">
                <a:latin typeface="Calibri"/>
                <a:cs typeface="Calibri"/>
              </a:rPr>
              <a:t>non résistant à la rupture</a:t>
            </a:r>
          </a:p>
          <a:p>
            <a:pPr marL="285750" indent="-285750">
              <a:buFont typeface="Arial"/>
              <a:buChar char="•"/>
            </a:pPr>
            <a:endParaRPr lang="de-DE" dirty="0">
              <a:latin typeface="Calibri"/>
              <a:cs typeface="Calibri"/>
            </a:endParaRPr>
          </a:p>
          <a:p>
            <a:r>
              <a:rPr lang="de-DE">
                <a:latin typeface="Calibri"/>
                <a:cs typeface="Calibri"/>
              </a:rPr>
              <a:t>La notion de «résistance limitée à la rupture» est supprimée</a:t>
            </a:r>
          </a:p>
        </p:txBody>
      </p:sp>
      <p:sp>
        <p:nvSpPr>
          <p:cNvPr id="8" name="Titel 1">
            <a:extLst>
              <a:ext uri="{FF2B5EF4-FFF2-40B4-BE49-F238E27FC236}">
                <a16:creationId xmlns:a16="http://schemas.microsoft.com/office/drawing/2014/main" id="{DEF17A75-0DA6-4429-8FF4-0A6724990106}"/>
              </a:ext>
            </a:extLst>
          </p:cNvPr>
          <p:cNvSpPr txBox="1">
            <a:spLocks/>
          </p:cNvSpPr>
          <p:nvPr/>
        </p:nvSpPr>
        <p:spPr>
          <a:xfrm>
            <a:off x="900043" y="329826"/>
            <a:ext cx="6753294"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kern="0">
                <a:latin typeface="Calibri"/>
                <a:cs typeface="Calibri"/>
              </a:rPr>
              <a:t>La résistance limitée à la rupture est supprimée</a:t>
            </a:r>
            <a:endParaRPr lang="de-DE" kern="0"/>
          </a:p>
        </p:txBody>
      </p:sp>
      <p:sp>
        <p:nvSpPr>
          <p:cNvPr id="9" name="Textfeld 8">
            <a:extLst>
              <a:ext uri="{FF2B5EF4-FFF2-40B4-BE49-F238E27FC236}">
                <a16:creationId xmlns:a16="http://schemas.microsoft.com/office/drawing/2014/main" id="{BB1726B1-AD98-4492-BE99-AA640440A6A5}"/>
              </a:ext>
            </a:extLst>
          </p:cNvPr>
          <p:cNvSpPr txBox="1"/>
          <p:nvPr/>
        </p:nvSpPr>
        <p:spPr>
          <a:xfrm>
            <a:off x="827584" y="729428"/>
            <a:ext cx="5976256" cy="307777"/>
          </a:xfrm>
          <a:prstGeom prst="rect">
            <a:avLst/>
          </a:prstGeom>
          <a:noFill/>
        </p:spPr>
        <p:txBody>
          <a:bodyPr wrap="square" lIns="91440" tIns="45720" rIns="91440" bIns="45720" anchor="t">
            <a:spAutoFit/>
          </a:bodyPr>
          <a:lstStyle/>
          <a:p>
            <a:r>
              <a:rPr lang="de-CH" sz="1400" b="1">
                <a:latin typeface="Calibri"/>
                <a:cs typeface="Calibri"/>
              </a:rPr>
              <a:t>OTConst 2022,</a:t>
            </a:r>
            <a:r>
              <a:rPr lang="de-CH" sz="1400">
                <a:latin typeface="Calibri"/>
                <a:cs typeface="Calibri"/>
              </a:rPr>
              <a:t> 2. Chapitre: Dispositions applicables à l’ensemble des travaux de construction, articles 12, 44, 45</a:t>
            </a:r>
            <a:endParaRPr lang="de-DE" sz="1400" dirty="0">
              <a:latin typeface="Calibri"/>
              <a:cs typeface="Calibri"/>
            </a:endParaRPr>
          </a:p>
        </p:txBody>
      </p:sp>
      <p:pic>
        <p:nvPicPr>
          <p:cNvPr id="3" name="Grafik 4" descr="Ein Bild, das drinnen enthält.  Beschreibung automatisch generiert.">
            <a:extLst>
              <a:ext uri="{FF2B5EF4-FFF2-40B4-BE49-F238E27FC236}">
                <a16:creationId xmlns:a16="http://schemas.microsoft.com/office/drawing/2014/main" id="{CFFC116B-EB91-4BB2-A070-2EEC4E5E7C50}"/>
              </a:ext>
            </a:extLst>
          </p:cNvPr>
          <p:cNvPicPr>
            <a:picLocks noChangeAspect="1"/>
          </p:cNvPicPr>
          <p:nvPr/>
        </p:nvPicPr>
        <p:blipFill>
          <a:blip r:embed="rId3"/>
          <a:stretch>
            <a:fillRect/>
          </a:stretch>
        </p:blipFill>
        <p:spPr>
          <a:xfrm>
            <a:off x="898671" y="1446859"/>
            <a:ext cx="2339480" cy="3046737"/>
          </a:xfrm>
          <a:prstGeom prst="rect">
            <a:avLst/>
          </a:prstGeom>
        </p:spPr>
      </p:pic>
      <p:sp>
        <p:nvSpPr>
          <p:cNvPr id="2" name="Textfeld 1">
            <a:extLst>
              <a:ext uri="{FF2B5EF4-FFF2-40B4-BE49-F238E27FC236}">
                <a16:creationId xmlns:a16="http://schemas.microsoft.com/office/drawing/2014/main" id="{67537E27-19CD-469E-B93F-7CF15D22CEFC}"/>
              </a:ext>
            </a:extLst>
          </p:cNvPr>
          <p:cNvSpPr txBox="1"/>
          <p:nvPr/>
        </p:nvSpPr>
        <p:spPr>
          <a:xfrm>
            <a:off x="826477" y="4497265"/>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Source: SUVA</a:t>
            </a:r>
            <a:endParaRPr lang="de-DE" sz="600" b="1" err="1">
              <a:latin typeface="Calibri" pitchFamily="34" charset="0"/>
            </a:endParaRPr>
          </a:p>
        </p:txBody>
      </p:sp>
    </p:spTree>
    <p:extLst>
      <p:ext uri="{BB962C8B-B14F-4D97-AF65-F5344CB8AC3E}">
        <p14:creationId xmlns:p14="http://schemas.microsoft.com/office/powerpoint/2010/main" val="2281365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079897" cy="2031325"/>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Désormais, garde-corps périphérique de min. 100 cm à partir de la surface praticable</a:t>
            </a:r>
          </a:p>
          <a:p>
            <a:r>
              <a:rPr lang="de-DE">
                <a:latin typeface="Calibri"/>
                <a:cs typeface="Calibri"/>
              </a:rPr>
              <a:t>(auparavant 95 cm – 105 cm)</a:t>
            </a:r>
          </a:p>
          <a:p>
            <a:endParaRPr lang="de-DE">
              <a:latin typeface="Calibri"/>
              <a:cs typeface="Calibri"/>
            </a:endParaRPr>
          </a:p>
          <a:p>
            <a:r>
              <a:rPr lang="de-DE" b="1">
                <a:latin typeface="Calibri"/>
                <a:cs typeface="Calibri"/>
              </a:rPr>
              <a:t>Disposition transitoire</a:t>
            </a:r>
            <a:r>
              <a:rPr lang="de-DE">
                <a:latin typeface="Calibri"/>
                <a:cs typeface="Calibri"/>
              </a:rPr>
              <a:t>: </a:t>
            </a:r>
            <a:br>
              <a:rPr lang="de-DE" dirty="0">
                <a:latin typeface="Calibri"/>
                <a:cs typeface="Calibri"/>
              </a:rPr>
            </a:br>
            <a:r>
              <a:rPr lang="de-DE">
                <a:latin typeface="Calibri"/>
                <a:cs typeface="Calibri"/>
              </a:rPr>
              <a:t>Les gardes-corps périphériques existants d’une hauteur d’au moins 95 cm peuvent toujours être utilisés.</a:t>
            </a:r>
          </a:p>
        </p:txBody>
      </p:sp>
      <p:pic>
        <p:nvPicPr>
          <p:cNvPr id="3" name="Grafik 4" descr="Ein Bild, das Himmel, Skifahren, Schnee enthält.  Beschreibung automatisch generiert.">
            <a:extLst>
              <a:ext uri="{FF2B5EF4-FFF2-40B4-BE49-F238E27FC236}">
                <a16:creationId xmlns:a16="http://schemas.microsoft.com/office/drawing/2014/main" id="{E35C4A46-4DDC-4CBC-9A69-443D714D46C1}"/>
              </a:ext>
            </a:extLst>
          </p:cNvPr>
          <p:cNvPicPr>
            <a:picLocks noChangeAspect="1"/>
          </p:cNvPicPr>
          <p:nvPr/>
        </p:nvPicPr>
        <p:blipFill>
          <a:blip r:embed="rId3"/>
          <a:stretch>
            <a:fillRect/>
          </a:stretch>
        </p:blipFill>
        <p:spPr>
          <a:xfrm>
            <a:off x="482048" y="1216532"/>
            <a:ext cx="2743200" cy="2302933"/>
          </a:xfrm>
          <a:prstGeom prst="rect">
            <a:avLst/>
          </a:prstGeom>
        </p:spPr>
      </p:pic>
      <p:sp>
        <p:nvSpPr>
          <p:cNvPr id="8" name="Titel 1">
            <a:extLst>
              <a:ext uri="{FF2B5EF4-FFF2-40B4-BE49-F238E27FC236}">
                <a16:creationId xmlns:a16="http://schemas.microsoft.com/office/drawing/2014/main" id="{3AF4F788-1847-4083-A7BA-88560B19ABAE}"/>
              </a:ext>
            </a:extLst>
          </p:cNvPr>
          <p:cNvSpPr txBox="1">
            <a:spLocks/>
          </p:cNvSpPr>
          <p:nvPr/>
        </p:nvSpPr>
        <p:spPr>
          <a:xfrm>
            <a:off x="900043" y="329826"/>
            <a:ext cx="7653114"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kern="0" dirty="0">
                <a:latin typeface="Calibri"/>
                <a:cs typeface="Calibri"/>
              </a:rPr>
              <a:t>Lisse haute du garde-corps </a:t>
            </a:r>
            <a:r>
              <a:rPr lang="de-DE" kern="0" dirty="0" err="1">
                <a:latin typeface="Calibri"/>
                <a:cs typeface="Calibri"/>
              </a:rPr>
              <a:t>périphérique</a:t>
            </a:r>
            <a:r>
              <a:rPr lang="de-DE" kern="0" dirty="0">
                <a:latin typeface="Calibri"/>
                <a:cs typeface="Calibri"/>
              </a:rPr>
              <a:t> min. 1 m</a:t>
            </a:r>
            <a:endParaRPr lang="de-DE" kern="0" dirty="0"/>
          </a:p>
        </p:txBody>
      </p:sp>
      <p:sp>
        <p:nvSpPr>
          <p:cNvPr id="9" name="Textfeld 8">
            <a:extLst>
              <a:ext uri="{FF2B5EF4-FFF2-40B4-BE49-F238E27FC236}">
                <a16:creationId xmlns:a16="http://schemas.microsoft.com/office/drawing/2014/main" id="{382F10BE-2D1F-438F-B73A-F0D82D44B4ED}"/>
              </a:ext>
            </a:extLst>
          </p:cNvPr>
          <p:cNvSpPr txBox="1"/>
          <p:nvPr/>
        </p:nvSpPr>
        <p:spPr>
          <a:xfrm>
            <a:off x="827584" y="729428"/>
            <a:ext cx="5976256" cy="307777"/>
          </a:xfrm>
          <a:prstGeom prst="rect">
            <a:avLst/>
          </a:prstGeom>
          <a:noFill/>
        </p:spPr>
        <p:txBody>
          <a:bodyPr wrap="square" lIns="91440" tIns="45720" rIns="91440" bIns="45720" anchor="t">
            <a:spAutoFit/>
          </a:bodyPr>
          <a:lstStyle/>
          <a:p>
            <a:r>
              <a:rPr lang="de-CH" sz="1400" b="1">
                <a:latin typeface="Calibri"/>
                <a:cs typeface="Calibri"/>
              </a:rPr>
              <a:t>OTConst 2022,</a:t>
            </a:r>
            <a:r>
              <a:rPr lang="de-CH" sz="1400">
                <a:latin typeface="Calibri"/>
                <a:cs typeface="Calibri"/>
              </a:rPr>
              <a:t> 2. Chapitre: Dispositions applicables à l’ensemble des travaux de construction, article 22</a:t>
            </a:r>
            <a:endParaRPr lang="de-DE" sz="1400" dirty="0">
              <a:latin typeface="Calibri"/>
              <a:cs typeface="Calibri"/>
            </a:endParaRPr>
          </a:p>
        </p:txBody>
      </p:sp>
      <p:sp>
        <p:nvSpPr>
          <p:cNvPr id="2" name="Textfeld 1">
            <a:extLst>
              <a:ext uri="{FF2B5EF4-FFF2-40B4-BE49-F238E27FC236}">
                <a16:creationId xmlns:a16="http://schemas.microsoft.com/office/drawing/2014/main" id="{28143A84-40C4-4518-9AAC-F9ABC4164A03}"/>
              </a:ext>
            </a:extLst>
          </p:cNvPr>
          <p:cNvSpPr txBox="1"/>
          <p:nvPr/>
        </p:nvSpPr>
        <p:spPr>
          <a:xfrm>
            <a:off x="480280" y="3760909"/>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Source: ProSafety GmbH</a:t>
            </a:r>
            <a:endParaRPr lang="de-DE" sz="600" b="1">
              <a:latin typeface="Calibri" pitchFamily="34" charset="0"/>
              <a:cs typeface="Calibri" pitchFamily="34" charset="0"/>
            </a:endParaRPr>
          </a:p>
        </p:txBody>
      </p:sp>
    </p:spTree>
    <p:extLst>
      <p:ext uri="{BB962C8B-B14F-4D97-AF65-F5344CB8AC3E}">
        <p14:creationId xmlns:p14="http://schemas.microsoft.com/office/powerpoint/2010/main" val="2477938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079897" cy="2585323"/>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Pour les différences de niveau à partir de 50 cm, il convient de prendre des mesures adaptées pour garantir un franchissement sûr (plus à partir de 100 cm)</a:t>
            </a:r>
            <a:endParaRPr lang="de-DE" dirty="0">
              <a:cs typeface="Arial" pitchFamily="34" charset="0"/>
            </a:endParaRPr>
          </a:p>
          <a:p>
            <a:endParaRPr lang="de-DE" dirty="0">
              <a:latin typeface="Calibri"/>
              <a:cs typeface="Calibri"/>
            </a:endParaRPr>
          </a:p>
          <a:p>
            <a:pPr marL="285750" indent="-285750">
              <a:buFont typeface="Arial"/>
              <a:buChar char="•"/>
            </a:pPr>
            <a:r>
              <a:rPr lang="de-DE">
                <a:latin typeface="Calibri"/>
                <a:cs typeface="Calibri"/>
              </a:rPr>
              <a:t>Échelles</a:t>
            </a:r>
          </a:p>
          <a:p>
            <a:pPr marL="285750" indent="-285750">
              <a:buFont typeface="Arial"/>
              <a:buChar char="•"/>
            </a:pPr>
            <a:r>
              <a:rPr lang="de-DE">
                <a:latin typeface="Calibri"/>
                <a:cs typeface="Calibri"/>
              </a:rPr>
              <a:t>Escaliers </a:t>
            </a:r>
          </a:p>
          <a:p>
            <a:pPr marL="285750" indent="-285750">
              <a:buFont typeface="Arial"/>
              <a:buChar char="•"/>
            </a:pPr>
            <a:r>
              <a:rPr lang="de-DE">
                <a:latin typeface="Calibri"/>
                <a:cs typeface="Calibri"/>
              </a:rPr>
              <a:t>Plateformes</a:t>
            </a:r>
          </a:p>
          <a:p>
            <a:pPr marL="285750" indent="-285750">
              <a:buFont typeface="Arial"/>
              <a:buChar char="•"/>
            </a:pPr>
            <a:endParaRPr lang="de-DE" dirty="0">
              <a:latin typeface="Calibri"/>
              <a:cs typeface="Calibri"/>
            </a:endParaRPr>
          </a:p>
          <a:p>
            <a:r>
              <a:rPr lang="de-DE">
                <a:latin typeface="Calibri"/>
                <a:cs typeface="Calibri"/>
              </a:rPr>
              <a:t>Les échelles doubles ne sont pas autorisées!</a:t>
            </a:r>
            <a:endParaRPr lang="de-DE" dirty="0">
              <a:solidFill>
                <a:srgbClr val="FF0000"/>
              </a:solidFill>
              <a:latin typeface="Calibri"/>
              <a:cs typeface="Calibri"/>
            </a:endParaRPr>
          </a:p>
        </p:txBody>
      </p:sp>
      <p:sp>
        <p:nvSpPr>
          <p:cNvPr id="8" name="Titel 1">
            <a:extLst>
              <a:ext uri="{FF2B5EF4-FFF2-40B4-BE49-F238E27FC236}">
                <a16:creationId xmlns:a16="http://schemas.microsoft.com/office/drawing/2014/main" id="{46958490-8185-4806-A87E-0BBCE7AF8E27}"/>
              </a:ext>
            </a:extLst>
          </p:cNvPr>
          <p:cNvSpPr txBox="1">
            <a:spLocks/>
          </p:cNvSpPr>
          <p:nvPr/>
        </p:nvSpPr>
        <p:spPr>
          <a:xfrm>
            <a:off x="900043" y="329826"/>
            <a:ext cx="6753294"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kern="0">
                <a:latin typeface="Calibri"/>
                <a:cs typeface="Calibri"/>
              </a:rPr>
              <a:t>Différences de niveau à partir de 50 cm</a:t>
            </a:r>
            <a:endParaRPr lang="de-DE" kern="0" dirty="0"/>
          </a:p>
        </p:txBody>
      </p:sp>
      <p:sp>
        <p:nvSpPr>
          <p:cNvPr id="9" name="Textfeld 8">
            <a:extLst>
              <a:ext uri="{FF2B5EF4-FFF2-40B4-BE49-F238E27FC236}">
                <a16:creationId xmlns:a16="http://schemas.microsoft.com/office/drawing/2014/main" id="{BF09519B-7B38-4922-8A03-24FF804C7B36}"/>
              </a:ext>
            </a:extLst>
          </p:cNvPr>
          <p:cNvSpPr txBox="1"/>
          <p:nvPr/>
        </p:nvSpPr>
        <p:spPr>
          <a:xfrm>
            <a:off x="827584" y="729428"/>
            <a:ext cx="5976256" cy="307777"/>
          </a:xfrm>
          <a:prstGeom prst="rect">
            <a:avLst/>
          </a:prstGeom>
          <a:noFill/>
        </p:spPr>
        <p:txBody>
          <a:bodyPr wrap="square" lIns="91440" tIns="45720" rIns="91440" bIns="45720" anchor="t">
            <a:spAutoFit/>
          </a:bodyPr>
          <a:lstStyle/>
          <a:p>
            <a:r>
              <a:rPr lang="de-CH" sz="1400" b="1">
                <a:latin typeface="Calibri"/>
                <a:cs typeface="Calibri"/>
              </a:rPr>
              <a:t>OTConst 2022,</a:t>
            </a:r>
            <a:r>
              <a:rPr lang="de-CH" sz="1400">
                <a:latin typeface="Calibri"/>
                <a:cs typeface="Calibri"/>
              </a:rPr>
              <a:t> 2. Chapitre: Dispositions applicables à l’ensemble des travaux de construction, article 15</a:t>
            </a:r>
            <a:endParaRPr lang="de-DE" sz="1400" dirty="0">
              <a:latin typeface="Calibri"/>
              <a:cs typeface="Calibri"/>
            </a:endParaRPr>
          </a:p>
        </p:txBody>
      </p:sp>
      <p:pic>
        <p:nvPicPr>
          <p:cNvPr id="2" name="Grafik 2" descr="Ein Bild, das Boden, drinnen, aus Holz, Holz enthält.  Beschreibung automatisch generiert.">
            <a:extLst>
              <a:ext uri="{FF2B5EF4-FFF2-40B4-BE49-F238E27FC236}">
                <a16:creationId xmlns:a16="http://schemas.microsoft.com/office/drawing/2014/main" id="{7B74F879-8304-4EFC-95F9-F77DB5BFA2E4}"/>
              </a:ext>
            </a:extLst>
          </p:cNvPr>
          <p:cNvPicPr>
            <a:picLocks noChangeAspect="1"/>
          </p:cNvPicPr>
          <p:nvPr/>
        </p:nvPicPr>
        <p:blipFill>
          <a:blip r:embed="rId3"/>
          <a:stretch>
            <a:fillRect/>
          </a:stretch>
        </p:blipFill>
        <p:spPr>
          <a:xfrm>
            <a:off x="829917" y="1545786"/>
            <a:ext cx="1972918" cy="2279955"/>
          </a:xfrm>
          <a:prstGeom prst="rect">
            <a:avLst/>
          </a:prstGeom>
        </p:spPr>
      </p:pic>
      <p:sp>
        <p:nvSpPr>
          <p:cNvPr id="3" name="Textfeld 2">
            <a:extLst>
              <a:ext uri="{FF2B5EF4-FFF2-40B4-BE49-F238E27FC236}">
                <a16:creationId xmlns:a16="http://schemas.microsoft.com/office/drawing/2014/main" id="{F306A698-74D9-4A84-8488-A98B42EB3BC7}"/>
              </a:ext>
            </a:extLst>
          </p:cNvPr>
          <p:cNvSpPr txBox="1"/>
          <p:nvPr/>
        </p:nvSpPr>
        <p:spPr>
          <a:xfrm>
            <a:off x="760535" y="3837843"/>
            <a:ext cx="1896940"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Source: Bureau pour la Sécurité au travail BST</a:t>
            </a:r>
            <a:endParaRPr lang="de-DE" sz="600" b="1" err="1">
              <a:latin typeface="Calibri" pitchFamily="34" charset="0"/>
            </a:endParaRPr>
          </a:p>
        </p:txBody>
      </p:sp>
    </p:spTree>
    <p:extLst>
      <p:ext uri="{BB962C8B-B14F-4D97-AF65-F5344CB8AC3E}">
        <p14:creationId xmlns:p14="http://schemas.microsoft.com/office/powerpoint/2010/main" val="3550938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079897" cy="1477328"/>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Des filets de sécurité et échafaudages de retenue doivent être utilisés à partir d’une hauteur de chute de 3 m.</a:t>
            </a:r>
          </a:p>
          <a:p>
            <a:endParaRPr lang="de-DE">
              <a:latin typeface="Calibri"/>
              <a:cs typeface="Calibri"/>
            </a:endParaRPr>
          </a:p>
          <a:p>
            <a:r>
              <a:rPr lang="de-DE">
                <a:latin typeface="Calibri"/>
                <a:cs typeface="Calibri"/>
              </a:rPr>
              <a:t>Les filets de sécurité ne sont pas adaptés aux faibles hauteurs (mou du filet)</a:t>
            </a:r>
          </a:p>
        </p:txBody>
      </p:sp>
      <p:pic>
        <p:nvPicPr>
          <p:cNvPr id="6" name="Grafik 7" descr="Ein Bild, das Text enthält.  Beschreibung automatisch generiert.">
            <a:extLst>
              <a:ext uri="{FF2B5EF4-FFF2-40B4-BE49-F238E27FC236}">
                <a16:creationId xmlns:a16="http://schemas.microsoft.com/office/drawing/2014/main" id="{0966731F-476C-4D3A-B7CB-951BC3018F22}"/>
              </a:ext>
            </a:extLst>
          </p:cNvPr>
          <p:cNvPicPr>
            <a:picLocks noChangeAspect="1"/>
          </p:cNvPicPr>
          <p:nvPr/>
        </p:nvPicPr>
        <p:blipFill>
          <a:blip r:embed="rId3"/>
          <a:stretch>
            <a:fillRect/>
          </a:stretch>
        </p:blipFill>
        <p:spPr>
          <a:xfrm>
            <a:off x="775252" y="1137377"/>
            <a:ext cx="2161761" cy="1477269"/>
          </a:xfrm>
          <a:prstGeom prst="rect">
            <a:avLst/>
          </a:prstGeom>
        </p:spPr>
      </p:pic>
      <p:pic>
        <p:nvPicPr>
          <p:cNvPr id="8" name="Grafik 8" descr="Ein Bild, das Text, gelb enthält.  Beschreibung automatisch generiert.">
            <a:extLst>
              <a:ext uri="{FF2B5EF4-FFF2-40B4-BE49-F238E27FC236}">
                <a16:creationId xmlns:a16="http://schemas.microsoft.com/office/drawing/2014/main" id="{A1483A4F-56B3-4D2D-83C3-BA1ABFBD01D6}"/>
              </a:ext>
            </a:extLst>
          </p:cNvPr>
          <p:cNvPicPr>
            <a:picLocks noChangeAspect="1"/>
          </p:cNvPicPr>
          <p:nvPr/>
        </p:nvPicPr>
        <p:blipFill>
          <a:blip r:embed="rId4"/>
          <a:stretch>
            <a:fillRect/>
          </a:stretch>
        </p:blipFill>
        <p:spPr>
          <a:xfrm>
            <a:off x="775252" y="2678694"/>
            <a:ext cx="2161761" cy="1570188"/>
          </a:xfrm>
          <a:prstGeom prst="rect">
            <a:avLst/>
          </a:prstGeom>
        </p:spPr>
      </p:pic>
      <p:sp>
        <p:nvSpPr>
          <p:cNvPr id="9" name="Titel 1">
            <a:extLst>
              <a:ext uri="{FF2B5EF4-FFF2-40B4-BE49-F238E27FC236}">
                <a16:creationId xmlns:a16="http://schemas.microsoft.com/office/drawing/2014/main" id="{E716461F-FFDA-4605-84B7-7876748C0917}"/>
              </a:ext>
            </a:extLst>
          </p:cNvPr>
          <p:cNvSpPr txBox="1">
            <a:spLocks/>
          </p:cNvSpPr>
          <p:nvPr/>
        </p:nvSpPr>
        <p:spPr>
          <a:xfrm>
            <a:off x="900042" y="329826"/>
            <a:ext cx="8173619"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b="1" dirty="0">
                <a:solidFill>
                  <a:srgbClr val="000000"/>
                </a:solidFill>
                <a:effectLst/>
                <a:latin typeface="Calibri" panose="020F0502020204030204" pitchFamily="34" charset="0"/>
                <a:ea typeface="+mj-ea"/>
                <a:cs typeface="Calibri" panose="020F0502020204030204" pitchFamily="34" charset="0"/>
              </a:rPr>
              <a:t>Montage </a:t>
            </a:r>
            <a:r>
              <a:rPr lang="de-DE" b="1" dirty="0" err="1">
                <a:solidFill>
                  <a:srgbClr val="000000"/>
                </a:solidFill>
                <a:effectLst/>
                <a:latin typeface="Calibri" panose="020F0502020204030204" pitchFamily="34" charset="0"/>
                <a:ea typeface="+mj-ea"/>
                <a:cs typeface="Calibri" panose="020F0502020204030204" pitchFamily="34" charset="0"/>
              </a:rPr>
              <a:t>d’éléments</a:t>
            </a:r>
            <a:r>
              <a:rPr lang="de-DE" b="1" dirty="0">
                <a:solidFill>
                  <a:srgbClr val="000000"/>
                </a:solidFill>
                <a:effectLst/>
                <a:latin typeface="Calibri" panose="020F0502020204030204" pitchFamily="34" charset="0"/>
                <a:ea typeface="+mj-ea"/>
                <a:cs typeface="Calibri" panose="020F0502020204030204" pitchFamily="34" charset="0"/>
              </a:rPr>
              <a:t> au </a:t>
            </a:r>
            <a:r>
              <a:rPr lang="de-DE" b="1" dirty="0" err="1">
                <a:solidFill>
                  <a:srgbClr val="000000"/>
                </a:solidFill>
                <a:effectLst/>
                <a:latin typeface="Calibri" panose="020F0502020204030204" pitchFamily="34" charset="0"/>
                <a:ea typeface="+mj-ea"/>
                <a:cs typeface="Calibri" panose="020F0502020204030204" pitchFamily="34" charset="0"/>
              </a:rPr>
              <a:t>plafond</a:t>
            </a:r>
            <a:r>
              <a:rPr lang="de-DE" b="1" dirty="0">
                <a:solidFill>
                  <a:srgbClr val="000000"/>
                </a:solidFill>
                <a:effectLst/>
                <a:latin typeface="Calibri" panose="020F0502020204030204" pitchFamily="34" charset="0"/>
                <a:ea typeface="+mj-ea"/>
                <a:cs typeface="Calibri" panose="020F0502020204030204" pitchFamily="34" charset="0"/>
              </a:rPr>
              <a:t>, </a:t>
            </a:r>
            <a:r>
              <a:rPr lang="de-DE" b="1" dirty="0" err="1">
                <a:solidFill>
                  <a:srgbClr val="000000"/>
                </a:solidFill>
                <a:effectLst/>
                <a:latin typeface="Calibri" panose="020F0502020204030204" pitchFamily="34" charset="0"/>
                <a:ea typeface="+mj-ea"/>
                <a:cs typeface="Calibri" panose="020F0502020204030204" pitchFamily="34" charset="0"/>
              </a:rPr>
              <a:t>mesures</a:t>
            </a:r>
            <a:r>
              <a:rPr lang="de-DE" b="1" dirty="0">
                <a:solidFill>
                  <a:srgbClr val="000000"/>
                </a:solidFill>
                <a:effectLst/>
                <a:latin typeface="Calibri" panose="020F0502020204030204" pitchFamily="34" charset="0"/>
                <a:ea typeface="+mj-ea"/>
                <a:cs typeface="Calibri" panose="020F0502020204030204" pitchFamily="34" charset="0"/>
              </a:rPr>
              <a:t> à </a:t>
            </a:r>
            <a:r>
              <a:rPr lang="de-DE" b="1" dirty="0" err="1">
                <a:solidFill>
                  <a:srgbClr val="000000"/>
                </a:solidFill>
                <a:effectLst/>
                <a:latin typeface="Calibri" panose="020F0502020204030204" pitchFamily="34" charset="0"/>
                <a:ea typeface="+mj-ea"/>
                <a:cs typeface="Calibri" panose="020F0502020204030204" pitchFamily="34" charset="0"/>
              </a:rPr>
              <a:t>partir</a:t>
            </a:r>
            <a:r>
              <a:rPr lang="de-DE" b="1" dirty="0">
                <a:solidFill>
                  <a:srgbClr val="000000"/>
                </a:solidFill>
                <a:effectLst/>
                <a:latin typeface="Calibri" panose="020F0502020204030204" pitchFamily="34" charset="0"/>
                <a:ea typeface="+mj-ea"/>
                <a:cs typeface="Calibri" panose="020F0502020204030204" pitchFamily="34" charset="0"/>
              </a:rPr>
              <a:t> de 3 m</a:t>
            </a:r>
            <a:endParaRPr lang="de-DE" kern="0" dirty="0"/>
          </a:p>
        </p:txBody>
      </p:sp>
      <p:sp>
        <p:nvSpPr>
          <p:cNvPr id="10" name="Textfeld 9">
            <a:extLst>
              <a:ext uri="{FF2B5EF4-FFF2-40B4-BE49-F238E27FC236}">
                <a16:creationId xmlns:a16="http://schemas.microsoft.com/office/drawing/2014/main" id="{8F9C9340-F5F4-4843-9958-3B1E2DF18FCD}"/>
              </a:ext>
            </a:extLst>
          </p:cNvPr>
          <p:cNvSpPr txBox="1"/>
          <p:nvPr/>
        </p:nvSpPr>
        <p:spPr>
          <a:xfrm>
            <a:off x="827584" y="729428"/>
            <a:ext cx="7880318" cy="307777"/>
          </a:xfrm>
          <a:prstGeom prst="rect">
            <a:avLst/>
          </a:prstGeom>
          <a:noFill/>
        </p:spPr>
        <p:txBody>
          <a:bodyPr wrap="square" lIns="91440" tIns="45720" rIns="91440" bIns="45720" anchor="t">
            <a:spAutoFit/>
          </a:bodyPr>
          <a:lstStyle/>
          <a:p>
            <a:r>
              <a:rPr lang="de-CH" sz="1400" b="1" dirty="0" err="1">
                <a:latin typeface="Calibri"/>
                <a:cs typeface="Calibri"/>
              </a:rPr>
              <a:t>OTConst</a:t>
            </a:r>
            <a:r>
              <a:rPr lang="de-CH" sz="1400" b="1" dirty="0">
                <a:latin typeface="Calibri"/>
                <a:cs typeface="Calibri"/>
              </a:rPr>
              <a:t> 2022,</a:t>
            </a:r>
            <a:r>
              <a:rPr lang="de-CH" sz="1400" dirty="0">
                <a:latin typeface="Calibri"/>
                <a:cs typeface="Calibri"/>
              </a:rPr>
              <a:t> 2. </a:t>
            </a:r>
            <a:r>
              <a:rPr lang="de-CH" sz="1400" dirty="0" err="1">
                <a:latin typeface="Calibri"/>
                <a:cs typeface="Calibri"/>
              </a:rPr>
              <a:t>Chapitre</a:t>
            </a:r>
            <a:r>
              <a:rPr lang="de-CH" sz="1400" dirty="0">
                <a:latin typeface="Calibri"/>
                <a:cs typeface="Calibri"/>
              </a:rPr>
              <a:t>: </a:t>
            </a:r>
            <a:r>
              <a:rPr lang="de-CH" sz="1400" dirty="0" err="1">
                <a:latin typeface="Calibri"/>
                <a:cs typeface="Calibri"/>
              </a:rPr>
              <a:t>Dispositions</a:t>
            </a:r>
            <a:r>
              <a:rPr lang="de-CH" sz="1400" dirty="0">
                <a:latin typeface="Calibri"/>
                <a:cs typeface="Calibri"/>
              </a:rPr>
              <a:t> </a:t>
            </a:r>
            <a:r>
              <a:rPr lang="de-CH" sz="1400" dirty="0" err="1">
                <a:latin typeface="Calibri"/>
                <a:cs typeface="Calibri"/>
              </a:rPr>
              <a:t>applicables</a:t>
            </a:r>
            <a:r>
              <a:rPr lang="de-CH" sz="1400" dirty="0">
                <a:latin typeface="Calibri"/>
                <a:cs typeface="Calibri"/>
              </a:rPr>
              <a:t> à </a:t>
            </a:r>
            <a:r>
              <a:rPr lang="de-CH" sz="1400" dirty="0" err="1">
                <a:latin typeface="Calibri"/>
                <a:cs typeface="Calibri"/>
              </a:rPr>
              <a:t>l’ensemble</a:t>
            </a:r>
            <a:r>
              <a:rPr lang="de-CH" sz="1400" dirty="0">
                <a:latin typeface="Calibri"/>
                <a:cs typeface="Calibri"/>
              </a:rPr>
              <a:t> des </a:t>
            </a:r>
            <a:r>
              <a:rPr lang="de-CH" sz="1400" dirty="0" err="1">
                <a:latin typeface="Calibri"/>
                <a:cs typeface="Calibri"/>
              </a:rPr>
              <a:t>travaux</a:t>
            </a:r>
            <a:r>
              <a:rPr lang="de-CH" sz="1400" dirty="0">
                <a:latin typeface="Calibri"/>
                <a:cs typeface="Calibri"/>
              </a:rPr>
              <a:t> de </a:t>
            </a:r>
            <a:r>
              <a:rPr lang="de-CH" sz="1400" dirty="0" err="1">
                <a:latin typeface="Calibri"/>
                <a:cs typeface="Calibri"/>
              </a:rPr>
              <a:t>construction</a:t>
            </a:r>
            <a:r>
              <a:rPr lang="de-CH" sz="1400" dirty="0">
                <a:latin typeface="Calibri"/>
                <a:cs typeface="Calibri"/>
              </a:rPr>
              <a:t>, </a:t>
            </a:r>
            <a:r>
              <a:rPr lang="de-CH" sz="1400" dirty="0" err="1">
                <a:latin typeface="Calibri"/>
                <a:cs typeface="Calibri"/>
              </a:rPr>
              <a:t>article</a:t>
            </a:r>
            <a:r>
              <a:rPr lang="de-CH" sz="1400" dirty="0">
                <a:latin typeface="Calibri"/>
                <a:cs typeface="Calibri"/>
              </a:rPr>
              <a:t> 27</a:t>
            </a:r>
            <a:endParaRPr lang="de-DE" sz="1400" dirty="0">
              <a:latin typeface="Calibri"/>
              <a:cs typeface="Calibri"/>
            </a:endParaRPr>
          </a:p>
        </p:txBody>
      </p:sp>
      <p:sp>
        <p:nvSpPr>
          <p:cNvPr id="2" name="Textfeld 1">
            <a:extLst>
              <a:ext uri="{FF2B5EF4-FFF2-40B4-BE49-F238E27FC236}">
                <a16:creationId xmlns:a16="http://schemas.microsoft.com/office/drawing/2014/main" id="{74B3A3E6-210A-4B34-891C-8FB5E297B5A2}"/>
              </a:ext>
            </a:extLst>
          </p:cNvPr>
          <p:cNvSpPr txBox="1"/>
          <p:nvPr/>
        </p:nvSpPr>
        <p:spPr>
          <a:xfrm>
            <a:off x="689097" y="4249982"/>
            <a:ext cx="1913426"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dirty="0">
                <a:latin typeface="Calibri"/>
                <a:cs typeface="Calibri"/>
              </a:rPr>
              <a:t>Source: SUVA / Enveloppe des </a:t>
            </a:r>
            <a:r>
              <a:rPr lang="de-DE" sz="600" b="1" dirty="0" err="1">
                <a:latin typeface="Calibri"/>
                <a:cs typeface="Calibri"/>
              </a:rPr>
              <a:t>édifices</a:t>
            </a:r>
            <a:r>
              <a:rPr lang="de-DE" sz="600" b="1" dirty="0">
                <a:latin typeface="Calibri"/>
                <a:cs typeface="Calibri"/>
              </a:rPr>
              <a:t> Suisse</a:t>
            </a:r>
            <a:endParaRPr lang="de-DE" sz="600" b="1" dirty="0">
              <a:latin typeface="Calibri" pitchFamily="34" charset="0"/>
            </a:endParaRPr>
          </a:p>
        </p:txBody>
      </p:sp>
    </p:spTree>
    <p:extLst>
      <p:ext uri="{BB962C8B-B14F-4D97-AF65-F5344CB8AC3E}">
        <p14:creationId xmlns:p14="http://schemas.microsoft.com/office/powerpoint/2010/main" val="1185547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079897" cy="175432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Les personnes ne doivent pas se tenir dans les zones à risque des véhicules de transport ou machines de construction</a:t>
            </a:r>
          </a:p>
          <a:p>
            <a:endParaRPr lang="de-DE">
              <a:latin typeface="Calibri"/>
              <a:cs typeface="Calibri"/>
            </a:endParaRPr>
          </a:p>
          <a:p>
            <a:pPr marL="285750" indent="-285750">
              <a:buFont typeface="Arial"/>
              <a:buChar char="•"/>
            </a:pPr>
            <a:r>
              <a:rPr lang="de-DE">
                <a:latin typeface="Calibri"/>
                <a:cs typeface="Calibri"/>
              </a:rPr>
              <a:t>La zone à risque doit éventuellement être surveillée</a:t>
            </a:r>
          </a:p>
          <a:p>
            <a:pPr marL="285750" indent="-285750">
              <a:buFont typeface="Arial"/>
              <a:buChar char="•"/>
            </a:pPr>
            <a:r>
              <a:rPr lang="de-DE">
                <a:latin typeface="Calibri"/>
                <a:cs typeface="Calibri"/>
              </a:rPr>
              <a:t>Voies de transport aussi sûres que possible</a:t>
            </a:r>
          </a:p>
          <a:p>
            <a:pPr marL="285750" indent="-285750">
              <a:buFont typeface="Arial"/>
              <a:buChar char="•"/>
            </a:pPr>
            <a:r>
              <a:rPr lang="de-DE">
                <a:latin typeface="Calibri"/>
                <a:cs typeface="Calibri"/>
              </a:rPr>
              <a:t>Éviter autant que possible de rouler en marche arrière</a:t>
            </a: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8047010"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b="1" dirty="0" err="1">
                <a:solidFill>
                  <a:srgbClr val="000000"/>
                </a:solidFill>
                <a:effectLst/>
                <a:latin typeface="Calibri" panose="020F0502020204030204" pitchFamily="34" charset="0"/>
                <a:ea typeface="+mj-ea"/>
                <a:cs typeface="Calibri" panose="020F0502020204030204" pitchFamily="34" charset="0"/>
              </a:rPr>
              <a:t>Aucune</a:t>
            </a:r>
            <a:r>
              <a:rPr lang="de-DE" b="1" dirty="0">
                <a:solidFill>
                  <a:srgbClr val="000000"/>
                </a:solidFill>
                <a:effectLst/>
                <a:latin typeface="Calibri" panose="020F0502020204030204" pitchFamily="34" charset="0"/>
                <a:ea typeface="+mj-ea"/>
                <a:cs typeface="Calibri" panose="020F0502020204030204" pitchFamily="34" charset="0"/>
              </a:rPr>
              <a:t> </a:t>
            </a:r>
            <a:r>
              <a:rPr lang="de-DE" b="1" dirty="0" err="1">
                <a:solidFill>
                  <a:srgbClr val="000000"/>
                </a:solidFill>
                <a:effectLst/>
                <a:latin typeface="Calibri" panose="020F0502020204030204" pitchFamily="34" charset="0"/>
                <a:ea typeface="+mj-ea"/>
                <a:cs typeface="Calibri" panose="020F0502020204030204" pitchFamily="34" charset="0"/>
              </a:rPr>
              <a:t>personne</a:t>
            </a:r>
            <a:r>
              <a:rPr lang="de-DE" b="1" dirty="0">
                <a:solidFill>
                  <a:srgbClr val="000000"/>
                </a:solidFill>
                <a:effectLst/>
                <a:latin typeface="Calibri" panose="020F0502020204030204" pitchFamily="34" charset="0"/>
                <a:ea typeface="+mj-ea"/>
                <a:cs typeface="Calibri" panose="020F0502020204030204" pitchFamily="34" charset="0"/>
              </a:rPr>
              <a:t> </a:t>
            </a:r>
            <a:r>
              <a:rPr lang="de-DE" b="1" dirty="0" err="1">
                <a:solidFill>
                  <a:srgbClr val="000000"/>
                </a:solidFill>
                <a:effectLst/>
                <a:latin typeface="Calibri" panose="020F0502020204030204" pitchFamily="34" charset="0"/>
                <a:ea typeface="+mj-ea"/>
                <a:cs typeface="Calibri" panose="020F0502020204030204" pitchFamily="34" charset="0"/>
              </a:rPr>
              <a:t>sur</a:t>
            </a:r>
            <a:r>
              <a:rPr lang="de-DE" b="1" dirty="0">
                <a:solidFill>
                  <a:srgbClr val="000000"/>
                </a:solidFill>
                <a:effectLst/>
                <a:latin typeface="Calibri" panose="020F0502020204030204" pitchFamily="34" charset="0"/>
                <a:ea typeface="+mj-ea"/>
                <a:cs typeface="Calibri" panose="020F0502020204030204" pitchFamily="34" charset="0"/>
              </a:rPr>
              <a:t> le </a:t>
            </a:r>
            <a:r>
              <a:rPr lang="de-DE" b="1" dirty="0" err="1">
                <a:solidFill>
                  <a:srgbClr val="000000"/>
                </a:solidFill>
                <a:effectLst/>
                <a:latin typeface="Calibri" panose="020F0502020204030204" pitchFamily="34" charset="0"/>
                <a:ea typeface="+mj-ea"/>
                <a:cs typeface="Calibri" panose="020F0502020204030204" pitchFamily="34" charset="0"/>
              </a:rPr>
              <a:t>trajet</a:t>
            </a:r>
            <a:r>
              <a:rPr lang="de-DE" b="1" dirty="0">
                <a:solidFill>
                  <a:srgbClr val="000000"/>
                </a:solidFill>
                <a:effectLst/>
                <a:latin typeface="Calibri" panose="020F0502020204030204" pitchFamily="34" charset="0"/>
                <a:ea typeface="+mj-ea"/>
                <a:cs typeface="Calibri" panose="020F0502020204030204" pitchFamily="34" charset="0"/>
              </a:rPr>
              <a:t> des </a:t>
            </a:r>
            <a:r>
              <a:rPr lang="de-DE" b="1" dirty="0" err="1">
                <a:solidFill>
                  <a:srgbClr val="000000"/>
                </a:solidFill>
                <a:effectLst/>
                <a:latin typeface="Calibri" panose="020F0502020204030204" pitchFamily="34" charset="0"/>
                <a:ea typeface="+mj-ea"/>
                <a:cs typeface="Calibri" panose="020F0502020204030204" pitchFamily="34" charset="0"/>
              </a:rPr>
              <a:t>véhicules</a:t>
            </a:r>
            <a:r>
              <a:rPr lang="de-DE" b="1" dirty="0">
                <a:solidFill>
                  <a:srgbClr val="000000"/>
                </a:solidFill>
                <a:effectLst/>
                <a:latin typeface="Calibri" panose="020F0502020204030204" pitchFamily="34" charset="0"/>
                <a:ea typeface="+mj-ea"/>
                <a:cs typeface="Calibri" panose="020F0502020204030204" pitchFamily="34" charset="0"/>
              </a:rPr>
              <a:t> de </a:t>
            </a:r>
            <a:r>
              <a:rPr lang="de-DE" b="1" dirty="0" err="1">
                <a:solidFill>
                  <a:srgbClr val="000000"/>
                </a:solidFill>
                <a:effectLst/>
                <a:latin typeface="Calibri" panose="020F0502020204030204" pitchFamily="34" charset="0"/>
                <a:ea typeface="+mj-ea"/>
                <a:cs typeface="Calibri" panose="020F0502020204030204" pitchFamily="34" charset="0"/>
              </a:rPr>
              <a:t>transport</a:t>
            </a:r>
            <a:endParaRPr lang="de-DE" kern="0" dirty="0"/>
          </a:p>
        </p:txBody>
      </p:sp>
      <p:sp>
        <p:nvSpPr>
          <p:cNvPr id="10" name="Textfeld 9">
            <a:extLst>
              <a:ext uri="{FF2B5EF4-FFF2-40B4-BE49-F238E27FC236}">
                <a16:creationId xmlns:a16="http://schemas.microsoft.com/office/drawing/2014/main" id="{A43ADBE0-B525-4E74-8492-48DAD1E38D71}"/>
              </a:ext>
            </a:extLst>
          </p:cNvPr>
          <p:cNvSpPr txBox="1"/>
          <p:nvPr/>
        </p:nvSpPr>
        <p:spPr>
          <a:xfrm>
            <a:off x="827584" y="729428"/>
            <a:ext cx="7880318" cy="307777"/>
          </a:xfrm>
          <a:prstGeom prst="rect">
            <a:avLst/>
          </a:prstGeom>
          <a:noFill/>
        </p:spPr>
        <p:txBody>
          <a:bodyPr wrap="square" lIns="91440" tIns="45720" rIns="91440" bIns="45720" anchor="t">
            <a:spAutoFit/>
          </a:bodyPr>
          <a:lstStyle/>
          <a:p>
            <a:r>
              <a:rPr lang="de-CH" sz="1400" b="1" dirty="0" err="1">
                <a:latin typeface="Calibri"/>
                <a:cs typeface="Calibri"/>
              </a:rPr>
              <a:t>OTConst</a:t>
            </a:r>
            <a:r>
              <a:rPr lang="de-CH" sz="1400" b="1" dirty="0">
                <a:latin typeface="Calibri"/>
                <a:cs typeface="Calibri"/>
              </a:rPr>
              <a:t> 2022,</a:t>
            </a:r>
            <a:r>
              <a:rPr lang="de-CH" sz="1400" dirty="0">
                <a:latin typeface="Calibri"/>
                <a:cs typeface="Calibri"/>
              </a:rPr>
              <a:t> 2. </a:t>
            </a:r>
            <a:r>
              <a:rPr lang="de-CH" sz="1400" dirty="0" err="1">
                <a:latin typeface="Calibri"/>
                <a:cs typeface="Calibri"/>
              </a:rPr>
              <a:t>Chapitre</a:t>
            </a:r>
            <a:r>
              <a:rPr lang="de-CH" sz="1400" dirty="0">
                <a:latin typeface="Calibri"/>
                <a:cs typeface="Calibri"/>
              </a:rPr>
              <a:t>: </a:t>
            </a:r>
            <a:r>
              <a:rPr lang="de-CH" sz="1400" dirty="0" err="1">
                <a:latin typeface="Calibri"/>
                <a:cs typeface="Calibri"/>
              </a:rPr>
              <a:t>Dispositions</a:t>
            </a:r>
            <a:r>
              <a:rPr lang="de-CH" sz="1400" dirty="0">
                <a:latin typeface="Calibri"/>
                <a:cs typeface="Calibri"/>
              </a:rPr>
              <a:t> </a:t>
            </a:r>
            <a:r>
              <a:rPr lang="de-CH" sz="1400" dirty="0" err="1">
                <a:latin typeface="Calibri"/>
                <a:cs typeface="Calibri"/>
              </a:rPr>
              <a:t>applicables</a:t>
            </a:r>
            <a:r>
              <a:rPr lang="de-CH" sz="1400" dirty="0">
                <a:latin typeface="Calibri"/>
                <a:cs typeface="Calibri"/>
              </a:rPr>
              <a:t> à </a:t>
            </a:r>
            <a:r>
              <a:rPr lang="de-CH" sz="1400" dirty="0" err="1">
                <a:latin typeface="Calibri"/>
                <a:cs typeface="Calibri"/>
              </a:rPr>
              <a:t>l’ensemble</a:t>
            </a:r>
            <a:r>
              <a:rPr lang="de-CH" sz="1400" dirty="0">
                <a:latin typeface="Calibri"/>
                <a:cs typeface="Calibri"/>
              </a:rPr>
              <a:t> des </a:t>
            </a:r>
            <a:r>
              <a:rPr lang="de-CH" sz="1400" dirty="0" err="1">
                <a:latin typeface="Calibri"/>
                <a:cs typeface="Calibri"/>
              </a:rPr>
              <a:t>travaux</a:t>
            </a:r>
            <a:r>
              <a:rPr lang="de-CH" sz="1400" dirty="0">
                <a:latin typeface="Calibri"/>
                <a:cs typeface="Calibri"/>
              </a:rPr>
              <a:t> de </a:t>
            </a:r>
            <a:r>
              <a:rPr lang="de-CH" sz="1400" dirty="0" err="1">
                <a:latin typeface="Calibri"/>
                <a:cs typeface="Calibri"/>
              </a:rPr>
              <a:t>construction</a:t>
            </a:r>
            <a:r>
              <a:rPr lang="de-CH" sz="1400" dirty="0">
                <a:latin typeface="Calibri"/>
                <a:cs typeface="Calibri"/>
              </a:rPr>
              <a:t>, </a:t>
            </a:r>
            <a:r>
              <a:rPr lang="de-CH" sz="1400" dirty="0" err="1">
                <a:latin typeface="Calibri"/>
                <a:cs typeface="Calibri"/>
              </a:rPr>
              <a:t>article</a:t>
            </a:r>
            <a:r>
              <a:rPr lang="de-CH" sz="1400" dirty="0">
                <a:latin typeface="Calibri"/>
                <a:cs typeface="Calibri"/>
              </a:rPr>
              <a:t> 19</a:t>
            </a:r>
            <a:endParaRPr lang="de-DE" sz="1400" dirty="0">
              <a:latin typeface="Calibri"/>
              <a:cs typeface="Calibri"/>
            </a:endParaRPr>
          </a:p>
        </p:txBody>
      </p:sp>
      <p:pic>
        <p:nvPicPr>
          <p:cNvPr id="2" name="Grafik 3" descr="Ein Bild, das Text enthält.  Beschreibung automatisch generiert.">
            <a:extLst>
              <a:ext uri="{FF2B5EF4-FFF2-40B4-BE49-F238E27FC236}">
                <a16:creationId xmlns:a16="http://schemas.microsoft.com/office/drawing/2014/main" id="{564D21E9-7A2C-49E1-A6ED-512FC4ED2E5C}"/>
              </a:ext>
            </a:extLst>
          </p:cNvPr>
          <p:cNvPicPr>
            <a:picLocks noChangeAspect="1"/>
          </p:cNvPicPr>
          <p:nvPr/>
        </p:nvPicPr>
        <p:blipFill>
          <a:blip r:embed="rId3"/>
          <a:stretch>
            <a:fillRect/>
          </a:stretch>
        </p:blipFill>
        <p:spPr>
          <a:xfrm>
            <a:off x="854765" y="1449148"/>
            <a:ext cx="2261153" cy="1057476"/>
          </a:xfrm>
          <a:prstGeom prst="rect">
            <a:avLst/>
          </a:prstGeom>
        </p:spPr>
      </p:pic>
      <p:pic>
        <p:nvPicPr>
          <p:cNvPr id="4" name="Grafik 4">
            <a:extLst>
              <a:ext uri="{FF2B5EF4-FFF2-40B4-BE49-F238E27FC236}">
                <a16:creationId xmlns:a16="http://schemas.microsoft.com/office/drawing/2014/main" id="{A729B298-B0A7-455C-95DB-5682A0848BF8}"/>
              </a:ext>
            </a:extLst>
          </p:cNvPr>
          <p:cNvPicPr>
            <a:picLocks noChangeAspect="1"/>
          </p:cNvPicPr>
          <p:nvPr/>
        </p:nvPicPr>
        <p:blipFill>
          <a:blip r:embed="rId4"/>
          <a:stretch>
            <a:fillRect/>
          </a:stretch>
        </p:blipFill>
        <p:spPr>
          <a:xfrm>
            <a:off x="854765" y="2654044"/>
            <a:ext cx="2211457" cy="1202041"/>
          </a:xfrm>
          <a:prstGeom prst="rect">
            <a:avLst/>
          </a:prstGeom>
        </p:spPr>
      </p:pic>
      <p:sp>
        <p:nvSpPr>
          <p:cNvPr id="3" name="Textfeld 2">
            <a:extLst>
              <a:ext uri="{FF2B5EF4-FFF2-40B4-BE49-F238E27FC236}">
                <a16:creationId xmlns:a16="http://schemas.microsoft.com/office/drawing/2014/main" id="{F0C7E84A-0646-441B-9A16-6C98D4854F7F}"/>
              </a:ext>
            </a:extLst>
          </p:cNvPr>
          <p:cNvSpPr txBox="1"/>
          <p:nvPr/>
        </p:nvSpPr>
        <p:spPr>
          <a:xfrm>
            <a:off x="826477" y="3859822"/>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Source: BG Verkehr</a:t>
            </a:r>
            <a:endParaRPr lang="de-DE" sz="600" b="1">
              <a:latin typeface="Calibri" pitchFamily="34" charset="0"/>
              <a:cs typeface="Calibri" pitchFamily="34" charset="0"/>
            </a:endParaRPr>
          </a:p>
        </p:txBody>
      </p:sp>
    </p:spTree>
    <p:extLst>
      <p:ext uri="{BB962C8B-B14F-4D97-AF65-F5344CB8AC3E}">
        <p14:creationId xmlns:p14="http://schemas.microsoft.com/office/powerpoint/2010/main" val="1619946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079897" cy="2585323"/>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Si la présence de substances dangereuses pour la santé comme l’amiante ou les PCB est suspectée, l’employeur doit évaluer les risques et prendre les mesures nécessaires.</a:t>
            </a:r>
            <a:endParaRPr lang="de-DE" dirty="0">
              <a:solidFill>
                <a:srgbClr val="FF0000"/>
              </a:solidFill>
              <a:latin typeface="Calibri"/>
              <a:cs typeface="Calibri"/>
            </a:endParaRPr>
          </a:p>
          <a:p>
            <a:endParaRPr lang="de-DE" dirty="0">
              <a:latin typeface="Calibri"/>
              <a:cs typeface="Calibri"/>
            </a:endParaRPr>
          </a:p>
          <a:p>
            <a:r>
              <a:rPr lang="de-DE">
                <a:latin typeface="Calibri"/>
                <a:cs typeface="Calibri"/>
              </a:rPr>
              <a:t>Il est tenu d’en informer les collaborateurs.</a:t>
            </a:r>
          </a:p>
          <a:p>
            <a:endParaRPr lang="de-DE" dirty="0">
              <a:latin typeface="Calibri"/>
              <a:cs typeface="Calibri"/>
            </a:endParaRPr>
          </a:p>
          <a:p>
            <a:r>
              <a:rPr lang="de-DE">
                <a:latin typeface="Calibri"/>
                <a:cs typeface="Calibri"/>
              </a:rPr>
              <a:t>Les dépenses liées aux diagnostics des polluants peuvent être facturées.</a:t>
            </a: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21144" y="54282"/>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b="1" dirty="0">
                <a:solidFill>
                  <a:srgbClr val="000000"/>
                </a:solidFill>
                <a:effectLst/>
                <a:latin typeface="Calibri" panose="020F0502020204030204" pitchFamily="34" charset="0"/>
                <a:ea typeface="+mj-ea"/>
                <a:cs typeface="Calibri" panose="020F0502020204030204" pitchFamily="34" charset="0"/>
              </a:rPr>
              <a:t>Obligation </a:t>
            </a:r>
            <a:r>
              <a:rPr lang="de-DE" b="1" dirty="0" err="1">
                <a:solidFill>
                  <a:srgbClr val="000000"/>
                </a:solidFill>
                <a:effectLst/>
                <a:latin typeface="Calibri" panose="020F0502020204030204" pitchFamily="34" charset="0"/>
                <a:ea typeface="+mj-ea"/>
                <a:cs typeface="Calibri" panose="020F0502020204030204" pitchFamily="34" charset="0"/>
              </a:rPr>
              <a:t>d’information</a:t>
            </a:r>
            <a:r>
              <a:rPr lang="de-DE" b="1" dirty="0">
                <a:solidFill>
                  <a:srgbClr val="000000"/>
                </a:solidFill>
                <a:effectLst/>
                <a:latin typeface="Calibri" panose="020F0502020204030204" pitchFamily="34" charset="0"/>
                <a:ea typeface="+mj-ea"/>
                <a:cs typeface="Calibri" panose="020F0502020204030204" pitchFamily="34" charset="0"/>
              </a:rPr>
              <a:t> en </a:t>
            </a:r>
            <a:r>
              <a:rPr lang="de-DE" b="1" dirty="0" err="1">
                <a:solidFill>
                  <a:srgbClr val="000000"/>
                </a:solidFill>
                <a:effectLst/>
                <a:latin typeface="Calibri" panose="020F0502020204030204" pitchFamily="34" charset="0"/>
                <a:ea typeface="+mj-ea"/>
                <a:cs typeface="Calibri" panose="020F0502020204030204" pitchFamily="34" charset="0"/>
              </a:rPr>
              <a:t>cas</a:t>
            </a:r>
            <a:r>
              <a:rPr lang="de-DE" b="1" dirty="0">
                <a:solidFill>
                  <a:srgbClr val="000000"/>
                </a:solidFill>
                <a:effectLst/>
                <a:latin typeface="Calibri" panose="020F0502020204030204" pitchFamily="34" charset="0"/>
                <a:ea typeface="+mj-ea"/>
                <a:cs typeface="Calibri" panose="020F0502020204030204" pitchFamily="34" charset="0"/>
              </a:rPr>
              <a:t> de </a:t>
            </a:r>
            <a:r>
              <a:rPr lang="de-DE" b="1" dirty="0" err="1">
                <a:solidFill>
                  <a:srgbClr val="000000"/>
                </a:solidFill>
                <a:effectLst/>
                <a:latin typeface="Calibri" panose="020F0502020204030204" pitchFamily="34" charset="0"/>
                <a:ea typeface="+mj-ea"/>
                <a:cs typeface="Calibri" panose="020F0502020204030204" pitchFamily="34" charset="0"/>
              </a:rPr>
              <a:t>diagnostics</a:t>
            </a:r>
            <a:r>
              <a:rPr lang="de-DE" b="1" dirty="0">
                <a:solidFill>
                  <a:srgbClr val="000000"/>
                </a:solidFill>
                <a:effectLst/>
                <a:latin typeface="Calibri" panose="020F0502020204030204" pitchFamily="34" charset="0"/>
                <a:ea typeface="+mj-ea"/>
                <a:cs typeface="Calibri" panose="020F0502020204030204" pitchFamily="34" charset="0"/>
              </a:rPr>
              <a:t> des </a:t>
            </a:r>
            <a:r>
              <a:rPr lang="de-DE" b="1" dirty="0" err="1">
                <a:solidFill>
                  <a:srgbClr val="000000"/>
                </a:solidFill>
                <a:effectLst/>
                <a:latin typeface="Calibri" panose="020F0502020204030204" pitchFamily="34" charset="0"/>
                <a:ea typeface="+mj-ea"/>
                <a:cs typeface="Calibri" panose="020F0502020204030204" pitchFamily="34" charset="0"/>
              </a:rPr>
              <a:t>polluants</a:t>
            </a:r>
            <a:endParaRPr lang="de-DE" kern="0" dirty="0"/>
          </a:p>
        </p:txBody>
      </p:sp>
      <p:sp>
        <p:nvSpPr>
          <p:cNvPr id="10" name="Textfeld 9">
            <a:extLst>
              <a:ext uri="{FF2B5EF4-FFF2-40B4-BE49-F238E27FC236}">
                <a16:creationId xmlns:a16="http://schemas.microsoft.com/office/drawing/2014/main" id="{A43ADBE0-B525-4E74-8492-48DAD1E38D71}"/>
              </a:ext>
            </a:extLst>
          </p:cNvPr>
          <p:cNvSpPr txBox="1"/>
          <p:nvPr/>
        </p:nvSpPr>
        <p:spPr>
          <a:xfrm>
            <a:off x="827584" y="729428"/>
            <a:ext cx="5976256" cy="307777"/>
          </a:xfrm>
          <a:prstGeom prst="rect">
            <a:avLst/>
          </a:prstGeom>
          <a:noFill/>
        </p:spPr>
        <p:txBody>
          <a:bodyPr wrap="square" lIns="91440" tIns="45720" rIns="91440" bIns="45720" anchor="t">
            <a:spAutoFit/>
          </a:bodyPr>
          <a:lstStyle/>
          <a:p>
            <a:r>
              <a:rPr lang="de-CH" sz="1400" b="1">
                <a:latin typeface="Calibri"/>
                <a:cs typeface="Calibri"/>
              </a:rPr>
              <a:t>OTConst 2022,</a:t>
            </a:r>
            <a:r>
              <a:rPr lang="de-CH" sz="1400">
                <a:latin typeface="Calibri"/>
                <a:cs typeface="Calibri"/>
              </a:rPr>
              <a:t> 2. Chapitre: Dispositions applicables à l’ensemble des travaux de construction, article 32</a:t>
            </a:r>
            <a:endParaRPr lang="de-DE" sz="1400" dirty="0">
              <a:latin typeface="Calibri"/>
              <a:cs typeface="Calibri"/>
            </a:endParaRPr>
          </a:p>
        </p:txBody>
      </p:sp>
      <p:pic>
        <p:nvPicPr>
          <p:cNvPr id="2" name="Grafik 3" descr="Ein Bild, das Himmel, draußen enthält.  Beschreibung automatisch generiert.">
            <a:extLst>
              <a:ext uri="{FF2B5EF4-FFF2-40B4-BE49-F238E27FC236}">
                <a16:creationId xmlns:a16="http://schemas.microsoft.com/office/drawing/2014/main" id="{21023C84-7CFB-45F4-86E7-358D3BE39D5A}"/>
              </a:ext>
            </a:extLst>
          </p:cNvPr>
          <p:cNvPicPr>
            <a:picLocks noChangeAspect="1"/>
          </p:cNvPicPr>
          <p:nvPr/>
        </p:nvPicPr>
        <p:blipFill>
          <a:blip r:embed="rId3"/>
          <a:stretch>
            <a:fillRect/>
          </a:stretch>
        </p:blipFill>
        <p:spPr>
          <a:xfrm>
            <a:off x="829917" y="1701599"/>
            <a:ext cx="1948070" cy="1740301"/>
          </a:xfrm>
          <a:prstGeom prst="rect">
            <a:avLst/>
          </a:prstGeom>
        </p:spPr>
      </p:pic>
      <p:sp>
        <p:nvSpPr>
          <p:cNvPr id="3" name="Textfeld 2">
            <a:extLst>
              <a:ext uri="{FF2B5EF4-FFF2-40B4-BE49-F238E27FC236}">
                <a16:creationId xmlns:a16="http://schemas.microsoft.com/office/drawing/2014/main" id="{41F59C84-09C8-4EA7-8A5E-A520DABF76DC}"/>
              </a:ext>
            </a:extLst>
          </p:cNvPr>
          <p:cNvSpPr txBox="1"/>
          <p:nvPr/>
        </p:nvSpPr>
        <p:spPr>
          <a:xfrm>
            <a:off x="782515" y="3436692"/>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Source: SUVA</a:t>
            </a:r>
            <a:endParaRPr lang="de-DE" sz="600" b="1">
              <a:latin typeface="Calibri" pitchFamily="34" charset="0"/>
              <a:cs typeface="Calibri" pitchFamily="34" charset="0"/>
            </a:endParaRPr>
          </a:p>
        </p:txBody>
      </p:sp>
    </p:spTree>
    <p:extLst>
      <p:ext uri="{BB962C8B-B14F-4D97-AF65-F5344CB8AC3E}">
        <p14:creationId xmlns:p14="http://schemas.microsoft.com/office/powerpoint/2010/main" val="1207158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chseck 1">
            <a:extLst>
              <a:ext uri="{FF2B5EF4-FFF2-40B4-BE49-F238E27FC236}">
                <a16:creationId xmlns:a16="http://schemas.microsoft.com/office/drawing/2014/main" id="{ABC7FF3A-F7F6-4FFF-A633-3E7D9E338086}"/>
              </a:ext>
            </a:extLst>
          </p:cNvPr>
          <p:cNvSpPr/>
          <p:nvPr/>
        </p:nvSpPr>
        <p:spPr>
          <a:xfrm>
            <a:off x="2785956" y="1177255"/>
            <a:ext cx="1336468" cy="1152128"/>
          </a:xfrm>
          <a:prstGeom prst="hexagon">
            <a:avLst/>
          </a:prstGeom>
          <a:no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Échafaudages</a:t>
            </a:r>
            <a:endParaRPr lang="LID4096" sz="900" dirty="0">
              <a:solidFill>
                <a:schemeClr val="tx1"/>
              </a:solidFill>
            </a:endParaRPr>
          </a:p>
        </p:txBody>
      </p:sp>
      <p:sp>
        <p:nvSpPr>
          <p:cNvPr id="3" name="Sechseck 2">
            <a:extLst>
              <a:ext uri="{FF2B5EF4-FFF2-40B4-BE49-F238E27FC236}">
                <a16:creationId xmlns:a16="http://schemas.microsoft.com/office/drawing/2014/main" id="{5EA61578-442B-4006-B035-A1063B744A58}"/>
              </a:ext>
            </a:extLst>
          </p:cNvPr>
          <p:cNvSpPr/>
          <p:nvPr/>
        </p:nvSpPr>
        <p:spPr>
          <a:xfrm>
            <a:off x="3855740" y="1763365"/>
            <a:ext cx="1336468" cy="1152128"/>
          </a:xfrm>
          <a:prstGeom prst="hexagon">
            <a:avLst/>
          </a:prstGeom>
          <a:noFill/>
          <a:ln w="158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Fouilles, puits et terrassements</a:t>
            </a:r>
            <a:endParaRPr lang="LID4096" sz="900" dirty="0">
              <a:solidFill>
                <a:schemeClr val="tx1"/>
              </a:solidFill>
            </a:endParaRPr>
          </a:p>
        </p:txBody>
      </p:sp>
      <p:sp>
        <p:nvSpPr>
          <p:cNvPr id="4" name="Sechseck 3">
            <a:extLst>
              <a:ext uri="{FF2B5EF4-FFF2-40B4-BE49-F238E27FC236}">
                <a16:creationId xmlns:a16="http://schemas.microsoft.com/office/drawing/2014/main" id="{E15ECE32-DAF0-40B4-9DD9-5B35F1D2FE46}"/>
              </a:ext>
            </a:extLst>
          </p:cNvPr>
          <p:cNvSpPr/>
          <p:nvPr/>
        </p:nvSpPr>
        <p:spPr>
          <a:xfrm>
            <a:off x="2785956" y="2352988"/>
            <a:ext cx="1336468" cy="1152128"/>
          </a:xfrm>
          <a:prstGeom prst="hexagon">
            <a:avLst/>
          </a:prstGeom>
          <a:solidFill>
            <a:srgbClr val="00B0F0">
              <a:alpha val="34000"/>
            </a:srgbClr>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b="1">
                <a:solidFill>
                  <a:schemeClr val="bg1"/>
                </a:solidFill>
              </a:rPr>
              <a:t>Travaux sur les toits</a:t>
            </a:r>
            <a:endParaRPr lang="LID4096" sz="900" b="1">
              <a:solidFill>
                <a:schemeClr val="bg1"/>
              </a:solidFill>
            </a:endParaRPr>
          </a:p>
        </p:txBody>
      </p:sp>
      <p:sp>
        <p:nvSpPr>
          <p:cNvPr id="5" name="Sechseck 4">
            <a:extLst>
              <a:ext uri="{FF2B5EF4-FFF2-40B4-BE49-F238E27FC236}">
                <a16:creationId xmlns:a16="http://schemas.microsoft.com/office/drawing/2014/main" id="{C698C596-C063-4BD5-9EC7-CC83B03E5394}"/>
              </a:ext>
            </a:extLst>
          </p:cNvPr>
          <p:cNvSpPr/>
          <p:nvPr/>
        </p:nvSpPr>
        <p:spPr>
          <a:xfrm>
            <a:off x="4932040" y="2352988"/>
            <a:ext cx="1336468" cy="1152128"/>
          </a:xfrm>
          <a:prstGeom prst="hexagon">
            <a:avLst/>
          </a:prstGeom>
          <a:noFill/>
          <a:ln w="158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Travaux de déconstruction ou de démolition</a:t>
            </a:r>
            <a:endParaRPr lang="LID4096" sz="900" dirty="0">
              <a:solidFill>
                <a:schemeClr val="tx1"/>
              </a:solidFill>
            </a:endParaRPr>
          </a:p>
        </p:txBody>
      </p:sp>
      <p:sp>
        <p:nvSpPr>
          <p:cNvPr id="6" name="Sechseck 5">
            <a:extLst>
              <a:ext uri="{FF2B5EF4-FFF2-40B4-BE49-F238E27FC236}">
                <a16:creationId xmlns:a16="http://schemas.microsoft.com/office/drawing/2014/main" id="{D2CA053E-A9A5-4864-B8A9-8D0B6D4D142C}"/>
              </a:ext>
            </a:extLst>
          </p:cNvPr>
          <p:cNvSpPr/>
          <p:nvPr/>
        </p:nvSpPr>
        <p:spPr>
          <a:xfrm>
            <a:off x="6001824" y="2939098"/>
            <a:ext cx="1336468" cy="1152128"/>
          </a:xfrm>
          <a:prstGeom prst="hexagon">
            <a:avLst/>
          </a:prstGeom>
          <a:no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7" name="Sechseck 6">
            <a:extLst>
              <a:ext uri="{FF2B5EF4-FFF2-40B4-BE49-F238E27FC236}">
                <a16:creationId xmlns:a16="http://schemas.microsoft.com/office/drawing/2014/main" id="{FDC431F9-6B90-4D1F-B83B-7B3C3566658F}"/>
              </a:ext>
            </a:extLst>
          </p:cNvPr>
          <p:cNvSpPr/>
          <p:nvPr/>
        </p:nvSpPr>
        <p:spPr>
          <a:xfrm>
            <a:off x="3855740" y="2939098"/>
            <a:ext cx="1336468" cy="1152128"/>
          </a:xfrm>
          <a:prstGeom prst="hexagon">
            <a:avLst/>
          </a:prstGeom>
          <a:noFill/>
          <a:ln w="15875">
            <a:solidFill>
              <a:srgbClr val="96BA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8" name="Sechseck 7">
            <a:extLst>
              <a:ext uri="{FF2B5EF4-FFF2-40B4-BE49-F238E27FC236}">
                <a16:creationId xmlns:a16="http://schemas.microsoft.com/office/drawing/2014/main" id="{85FCE2BD-3065-4A5D-AAC6-787C197B694F}"/>
              </a:ext>
            </a:extLst>
          </p:cNvPr>
          <p:cNvSpPr/>
          <p:nvPr/>
        </p:nvSpPr>
        <p:spPr>
          <a:xfrm>
            <a:off x="4924398" y="1174809"/>
            <a:ext cx="1336468" cy="1152128"/>
          </a:xfrm>
          <a:prstGeom prst="hexagon">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9" name="Sechseck 8">
            <a:extLst>
              <a:ext uri="{FF2B5EF4-FFF2-40B4-BE49-F238E27FC236}">
                <a16:creationId xmlns:a16="http://schemas.microsoft.com/office/drawing/2014/main" id="{FEE64AFD-8695-4083-9D7F-41E834460094}"/>
              </a:ext>
            </a:extLst>
          </p:cNvPr>
          <p:cNvSpPr/>
          <p:nvPr/>
        </p:nvSpPr>
        <p:spPr>
          <a:xfrm>
            <a:off x="1713814" y="582730"/>
            <a:ext cx="1336468" cy="1152128"/>
          </a:xfrm>
          <a:prstGeom prst="hexagon">
            <a:avLst/>
          </a:prstGeom>
          <a:noFill/>
          <a:ln w="15875">
            <a:solidFill>
              <a:srgbClr val="005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Nouvelles</a:t>
            </a:r>
            <a:br>
              <a:rPr lang="de-CH" sz="900">
                <a:solidFill>
                  <a:schemeClr val="tx1"/>
                </a:solidFill>
              </a:rPr>
            </a:br>
            <a:r>
              <a:rPr lang="de-CH" sz="900">
                <a:solidFill>
                  <a:schemeClr val="tx1"/>
                </a:solidFill>
              </a:rPr>
              <a:t>dispositions</a:t>
            </a:r>
            <a:endParaRPr lang="LID4096" sz="900">
              <a:solidFill>
                <a:schemeClr val="tx1"/>
              </a:solidFill>
            </a:endParaRPr>
          </a:p>
        </p:txBody>
      </p:sp>
      <p:sp>
        <p:nvSpPr>
          <p:cNvPr id="12" name="Sechseck 11">
            <a:extLst>
              <a:ext uri="{FF2B5EF4-FFF2-40B4-BE49-F238E27FC236}">
                <a16:creationId xmlns:a16="http://schemas.microsoft.com/office/drawing/2014/main" id="{89F70E6D-3986-45D6-A210-AEDF24F201F8}"/>
              </a:ext>
            </a:extLst>
          </p:cNvPr>
          <p:cNvSpPr/>
          <p:nvPr/>
        </p:nvSpPr>
        <p:spPr>
          <a:xfrm>
            <a:off x="642358" y="-3808"/>
            <a:ext cx="1336468" cy="1152128"/>
          </a:xfrm>
          <a:prstGeom prst="hexagon">
            <a:avLst/>
          </a:pr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3" name="Sechseck 12">
            <a:extLst>
              <a:ext uri="{FF2B5EF4-FFF2-40B4-BE49-F238E27FC236}">
                <a16:creationId xmlns:a16="http://schemas.microsoft.com/office/drawing/2014/main" id="{55D66722-121B-4A54-8E83-8CD03E183383}"/>
              </a:ext>
            </a:extLst>
          </p:cNvPr>
          <p:cNvSpPr/>
          <p:nvPr/>
        </p:nvSpPr>
        <p:spPr>
          <a:xfrm>
            <a:off x="642358" y="1169526"/>
            <a:ext cx="1336468" cy="1152128"/>
          </a:xfrm>
          <a:prstGeom prst="hexagon">
            <a:avLst/>
          </a:prstGeom>
          <a:noFill/>
          <a:ln w="15875">
            <a:solidFill>
              <a:srgbClr val="3583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4" name="Sechseck 13">
            <a:extLst>
              <a:ext uri="{FF2B5EF4-FFF2-40B4-BE49-F238E27FC236}">
                <a16:creationId xmlns:a16="http://schemas.microsoft.com/office/drawing/2014/main" id="{1B8749A6-DA0E-438C-81EE-F580BD1B5E3D}"/>
              </a:ext>
            </a:extLst>
          </p:cNvPr>
          <p:cNvSpPr/>
          <p:nvPr/>
        </p:nvSpPr>
        <p:spPr>
          <a:xfrm>
            <a:off x="1714157" y="1759786"/>
            <a:ext cx="1336468" cy="1152128"/>
          </a:xfrm>
          <a:prstGeom prst="hexagon">
            <a:avLst/>
          </a:prstGeom>
          <a:no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Dispositions applicables à l’ensemble des travaux de construction</a:t>
            </a:r>
            <a:endParaRPr lang="LID4096" sz="900" dirty="0">
              <a:solidFill>
                <a:schemeClr val="tx1"/>
              </a:solidFill>
            </a:endParaRPr>
          </a:p>
        </p:txBody>
      </p:sp>
      <p:sp>
        <p:nvSpPr>
          <p:cNvPr id="15" name="Sechseck 14">
            <a:extLst>
              <a:ext uri="{FF2B5EF4-FFF2-40B4-BE49-F238E27FC236}">
                <a16:creationId xmlns:a16="http://schemas.microsoft.com/office/drawing/2014/main" id="{48DE0415-A495-44F1-8065-5D38CE166ADA}"/>
              </a:ext>
            </a:extLst>
          </p:cNvPr>
          <p:cNvSpPr/>
          <p:nvPr/>
        </p:nvSpPr>
        <p:spPr>
          <a:xfrm>
            <a:off x="642358" y="2345139"/>
            <a:ext cx="1336468" cy="1152128"/>
          </a:xfrm>
          <a:prstGeom prst="hexagon">
            <a:avLst/>
          </a:prstGeom>
          <a:noFill/>
          <a:ln w="15875">
            <a:solidFill>
              <a:srgbClr val="0369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7" name="Sechseck 16">
            <a:extLst>
              <a:ext uri="{FF2B5EF4-FFF2-40B4-BE49-F238E27FC236}">
                <a16:creationId xmlns:a16="http://schemas.microsoft.com/office/drawing/2014/main" id="{C342E971-067C-423A-B551-57E1D014EBD5}"/>
              </a:ext>
            </a:extLst>
          </p:cNvPr>
          <p:cNvSpPr/>
          <p:nvPr/>
        </p:nvSpPr>
        <p:spPr>
          <a:xfrm>
            <a:off x="7067037" y="2350770"/>
            <a:ext cx="1336468" cy="1152128"/>
          </a:xfrm>
          <a:prstGeom prst="hexagon">
            <a:avLst/>
          </a:prstGeom>
          <a:no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6" name="Sechseck 15">
            <a:extLst>
              <a:ext uri="{FF2B5EF4-FFF2-40B4-BE49-F238E27FC236}">
                <a16:creationId xmlns:a16="http://schemas.microsoft.com/office/drawing/2014/main" id="{9A6237E5-51DD-4B72-8CEA-C36B3F74E793}"/>
              </a:ext>
            </a:extLst>
          </p:cNvPr>
          <p:cNvSpPr/>
          <p:nvPr/>
        </p:nvSpPr>
        <p:spPr>
          <a:xfrm>
            <a:off x="2785956" y="-10472"/>
            <a:ext cx="1336468" cy="1152128"/>
          </a:xfrm>
          <a:prstGeom prst="hexagon">
            <a:avLst/>
          </a:prstGeom>
          <a:noFill/>
          <a:ln w="15875">
            <a:solidFill>
              <a:srgbClr val="005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b="1">
                <a:solidFill>
                  <a:schemeClr val="tx1"/>
                </a:solidFill>
              </a:rPr>
              <a:t>OTConst 2022</a:t>
            </a:r>
            <a:endParaRPr lang="LID4096" sz="900" b="1" dirty="0">
              <a:solidFill>
                <a:schemeClr val="tx1"/>
              </a:solidFill>
            </a:endParaRPr>
          </a:p>
        </p:txBody>
      </p:sp>
    </p:spTree>
    <p:extLst>
      <p:ext uri="{BB962C8B-B14F-4D97-AF65-F5344CB8AC3E}">
        <p14:creationId xmlns:p14="http://schemas.microsoft.com/office/powerpoint/2010/main" val="2582154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237723" cy="2862322"/>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mn-lt"/>
                <a:cs typeface="Calibri"/>
              </a:rPr>
              <a:t>Désormais, il convient de prendre des mesures de sécurisation à partir d’une hauteur de chute de 2 m et non plus 3 m.</a:t>
            </a:r>
          </a:p>
          <a:p>
            <a:endParaRPr lang="de-DE" dirty="0">
              <a:solidFill>
                <a:srgbClr val="FF0000"/>
              </a:solidFill>
              <a:latin typeface="+mn-lt"/>
              <a:cs typeface="Calibri"/>
            </a:endParaRPr>
          </a:p>
          <a:p>
            <a:r>
              <a:rPr lang="de-CH" b="1">
                <a:latin typeface="+mn-lt"/>
              </a:rPr>
              <a:t>Attention:</a:t>
            </a:r>
          </a:p>
          <a:p>
            <a:pPr marL="285750" indent="-285750">
              <a:buFont typeface="Arial" panose="020B0604020202020204" pitchFamily="34" charset="0"/>
              <a:buChar char="•"/>
            </a:pPr>
            <a:r>
              <a:rPr lang="de-CH">
                <a:latin typeface="+mn-lt"/>
              </a:rPr>
              <a:t>pour les travaux les moins complexes, les protections anti-chute restent nécessaires à partir de 3 m</a:t>
            </a:r>
          </a:p>
          <a:p>
            <a:pPr marL="285750" indent="-285750">
              <a:buFont typeface="Arial" panose="020B0604020202020204" pitchFamily="34" charset="0"/>
              <a:buChar char="•"/>
            </a:pPr>
            <a:r>
              <a:rPr lang="de-CH">
                <a:latin typeface="+mn-lt"/>
              </a:rPr>
              <a:t>En cas de risque de glissement, les mesures de protection anti-chute doivent toujours être prises à partir de 2 m</a:t>
            </a:r>
            <a:endParaRPr lang="de-DE" dirty="0">
              <a:latin typeface="+mn-lt"/>
              <a:cs typeface="Calibri"/>
            </a:endParaRP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b="1">
                <a:solidFill>
                  <a:srgbClr val="000000"/>
                </a:solidFill>
                <a:effectLst/>
                <a:latin typeface="Calibri" panose="020F0502020204030204" pitchFamily="34" charset="0"/>
                <a:ea typeface="+mj-ea"/>
                <a:cs typeface="Calibri" panose="020F0502020204030204" pitchFamily="34" charset="0"/>
              </a:rPr>
              <a:t>Mesures à partir d’une hauteur de chute de 2 m</a:t>
            </a:r>
            <a:endParaRPr lang="de-DE" kern="0"/>
          </a:p>
        </p:txBody>
      </p:sp>
      <p:sp>
        <p:nvSpPr>
          <p:cNvPr id="10" name="Textfeld 9">
            <a:extLst>
              <a:ext uri="{FF2B5EF4-FFF2-40B4-BE49-F238E27FC236}">
                <a16:creationId xmlns:a16="http://schemas.microsoft.com/office/drawing/2014/main" id="{A43ADBE0-B525-4E74-8492-48DAD1E38D71}"/>
              </a:ext>
            </a:extLst>
          </p:cNvPr>
          <p:cNvSpPr txBox="1"/>
          <p:nvPr/>
        </p:nvSpPr>
        <p:spPr>
          <a:xfrm>
            <a:off x="827584" y="729428"/>
            <a:ext cx="5976256" cy="307777"/>
          </a:xfrm>
          <a:prstGeom prst="rect">
            <a:avLst/>
          </a:prstGeom>
          <a:noFill/>
        </p:spPr>
        <p:txBody>
          <a:bodyPr wrap="square" lIns="91440" tIns="45720" rIns="91440" bIns="45720" anchor="t">
            <a:spAutoFit/>
          </a:bodyPr>
          <a:lstStyle/>
          <a:p>
            <a:r>
              <a:rPr lang="de-CH" sz="1400" b="1" dirty="0" err="1">
                <a:latin typeface="Calibri"/>
                <a:cs typeface="Calibri"/>
              </a:rPr>
              <a:t>OTConst</a:t>
            </a:r>
            <a:r>
              <a:rPr lang="de-CH" sz="1400" b="1" dirty="0">
                <a:latin typeface="Calibri"/>
                <a:cs typeface="Calibri"/>
              </a:rPr>
              <a:t> 2022</a:t>
            </a:r>
            <a:r>
              <a:rPr lang="de-CH" sz="1400" dirty="0">
                <a:latin typeface="Calibri"/>
                <a:cs typeface="Calibri"/>
              </a:rPr>
              <a:t> 3</a:t>
            </a:r>
            <a:r>
              <a:rPr lang="de-CH" sz="1400" baseline="30000" dirty="0">
                <a:latin typeface="Calibri"/>
                <a:cs typeface="Calibri"/>
              </a:rPr>
              <a:t>e</a:t>
            </a:r>
            <a:r>
              <a:rPr lang="de-CH" sz="1400" dirty="0">
                <a:latin typeface="Calibri"/>
                <a:cs typeface="Calibri"/>
              </a:rPr>
              <a:t> </a:t>
            </a:r>
            <a:r>
              <a:rPr lang="de-CH" sz="1400" dirty="0" err="1">
                <a:latin typeface="Calibri"/>
                <a:cs typeface="Calibri"/>
              </a:rPr>
              <a:t>chapitre</a:t>
            </a:r>
            <a:r>
              <a:rPr lang="de-CH" sz="1400" dirty="0">
                <a:latin typeface="Calibri"/>
                <a:cs typeface="Calibri"/>
              </a:rPr>
              <a:t>: </a:t>
            </a:r>
            <a:r>
              <a:rPr lang="de-CH" sz="1400" dirty="0" err="1">
                <a:latin typeface="Calibri"/>
                <a:cs typeface="Calibri"/>
              </a:rPr>
              <a:t>Travaux</a:t>
            </a:r>
            <a:r>
              <a:rPr lang="de-CH" sz="1400" dirty="0">
                <a:latin typeface="Calibri"/>
                <a:cs typeface="Calibri"/>
              </a:rPr>
              <a:t> </a:t>
            </a:r>
            <a:r>
              <a:rPr lang="de-CH" sz="1400" dirty="0" err="1">
                <a:latin typeface="Calibri"/>
                <a:cs typeface="Calibri"/>
              </a:rPr>
              <a:t>sur</a:t>
            </a:r>
            <a:r>
              <a:rPr lang="de-CH" sz="1400" dirty="0">
                <a:latin typeface="Calibri"/>
                <a:cs typeface="Calibri"/>
              </a:rPr>
              <a:t> </a:t>
            </a:r>
            <a:r>
              <a:rPr lang="de-CH" sz="1400" dirty="0" err="1">
                <a:latin typeface="Calibri"/>
                <a:cs typeface="Calibri"/>
              </a:rPr>
              <a:t>les</a:t>
            </a:r>
            <a:r>
              <a:rPr lang="de-CH" sz="1400" dirty="0">
                <a:latin typeface="Calibri"/>
                <a:cs typeface="Calibri"/>
              </a:rPr>
              <a:t> </a:t>
            </a:r>
            <a:r>
              <a:rPr lang="de-CH" sz="1400" dirty="0" err="1">
                <a:latin typeface="Calibri"/>
                <a:cs typeface="Calibri"/>
              </a:rPr>
              <a:t>toits</a:t>
            </a:r>
            <a:r>
              <a:rPr lang="de-CH" sz="1400" dirty="0">
                <a:latin typeface="Calibri"/>
                <a:cs typeface="Calibri"/>
              </a:rPr>
              <a:t>, </a:t>
            </a:r>
            <a:r>
              <a:rPr lang="de-CH" sz="1400" dirty="0" err="1">
                <a:latin typeface="Calibri"/>
                <a:cs typeface="Calibri"/>
              </a:rPr>
              <a:t>article</a:t>
            </a:r>
            <a:r>
              <a:rPr lang="de-CH" sz="1400" dirty="0">
                <a:latin typeface="Calibri"/>
                <a:cs typeface="Calibri"/>
              </a:rPr>
              <a:t> 41</a:t>
            </a:r>
            <a:endParaRPr lang="LID4096" sz="1400" dirty="0">
              <a:latin typeface="Calibri"/>
              <a:cs typeface="Calibri"/>
            </a:endParaRPr>
          </a:p>
        </p:txBody>
      </p:sp>
      <p:pic>
        <p:nvPicPr>
          <p:cNvPr id="4" name="Grafik 4">
            <a:extLst>
              <a:ext uri="{FF2B5EF4-FFF2-40B4-BE49-F238E27FC236}">
                <a16:creationId xmlns:a16="http://schemas.microsoft.com/office/drawing/2014/main" id="{3BE6810E-0F4C-40D1-8635-CF609573D4A8}"/>
              </a:ext>
            </a:extLst>
          </p:cNvPr>
          <p:cNvPicPr>
            <a:picLocks noChangeAspect="1"/>
          </p:cNvPicPr>
          <p:nvPr/>
        </p:nvPicPr>
        <p:blipFill>
          <a:blip r:embed="rId3"/>
          <a:stretch>
            <a:fillRect/>
          </a:stretch>
        </p:blipFill>
        <p:spPr>
          <a:xfrm>
            <a:off x="720587" y="1447918"/>
            <a:ext cx="1873526" cy="2675045"/>
          </a:xfrm>
          <a:prstGeom prst="rect">
            <a:avLst/>
          </a:prstGeom>
        </p:spPr>
      </p:pic>
      <p:sp>
        <p:nvSpPr>
          <p:cNvPr id="2" name="Textfeld 1">
            <a:extLst>
              <a:ext uri="{FF2B5EF4-FFF2-40B4-BE49-F238E27FC236}">
                <a16:creationId xmlns:a16="http://schemas.microsoft.com/office/drawing/2014/main" id="{96D7C28A-090B-443F-9D4C-A919FB924C4D}"/>
              </a:ext>
            </a:extLst>
          </p:cNvPr>
          <p:cNvSpPr txBox="1"/>
          <p:nvPr/>
        </p:nvSpPr>
        <p:spPr>
          <a:xfrm>
            <a:off x="722068" y="4123592"/>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Source: SUVA</a:t>
            </a:r>
            <a:endParaRPr lang="de-DE" sz="600" b="1">
              <a:latin typeface="Calibri" pitchFamily="34" charset="0"/>
              <a:cs typeface="Calibri" pitchFamily="34" charset="0"/>
            </a:endParaRPr>
          </a:p>
        </p:txBody>
      </p:sp>
    </p:spTree>
    <p:extLst>
      <p:ext uri="{BB962C8B-B14F-4D97-AF65-F5344CB8AC3E}">
        <p14:creationId xmlns:p14="http://schemas.microsoft.com/office/powerpoint/2010/main" val="3247130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6D11C80-893D-4177-BE56-0FD83E03C651}"/>
              </a:ext>
            </a:extLst>
          </p:cNvPr>
          <p:cNvSpPr>
            <a:spLocks noGrp="1"/>
          </p:cNvSpPr>
          <p:nvPr>
            <p:ph idx="11"/>
          </p:nvPr>
        </p:nvSpPr>
        <p:spPr/>
        <p:txBody>
          <a:bodyPr lIns="0" tIns="0" rIns="0" bIns="0" anchor="t"/>
          <a:lstStyle/>
          <a:p>
            <a:pPr marL="182245" indent="-182245"/>
            <a:endParaRPr lang="de-CH" dirty="0">
              <a:latin typeface="Calibri"/>
              <a:cs typeface="Calibri"/>
            </a:endParaRPr>
          </a:p>
          <a:p>
            <a:pPr marL="182245" indent="-182245">
              <a:buFont typeface="Arial" panose="020B0604020202020204" pitchFamily="34" charset="0"/>
              <a:buChar char="•"/>
            </a:pPr>
            <a:r>
              <a:rPr lang="de-CH">
                <a:latin typeface="Calibri"/>
                <a:cs typeface="Calibri"/>
              </a:rPr>
              <a:t>Ordonnance sur les travaux de construction (OTConst)</a:t>
            </a:r>
          </a:p>
          <a:p>
            <a:pPr marL="182245" indent="-182245">
              <a:buFont typeface="Arial" panose="020B0604020202020204" pitchFamily="34" charset="0"/>
              <a:buChar char="•"/>
            </a:pPr>
            <a:r>
              <a:rPr lang="de-CH">
                <a:latin typeface="Calibri"/>
                <a:cs typeface="Calibri"/>
              </a:rPr>
              <a:t>Nouveautés avec l’OTConst 2022</a:t>
            </a:r>
            <a:endParaRPr lang="de-CH" dirty="0"/>
          </a:p>
          <a:p>
            <a:pPr marL="182245" indent="-182245">
              <a:buFont typeface="Arial" panose="020B0604020202020204" pitchFamily="34" charset="0"/>
              <a:buChar char="•"/>
            </a:pPr>
            <a:r>
              <a:rPr lang="de-CH">
                <a:latin typeface="Calibri"/>
                <a:cs typeface="Calibri"/>
              </a:rPr>
              <a:t>Nouvelles dispositions</a:t>
            </a:r>
          </a:p>
          <a:p>
            <a:pPr marL="182245" indent="-182245">
              <a:buFont typeface="Arial" panose="020B0604020202020204" pitchFamily="34" charset="0"/>
              <a:buChar char="•"/>
            </a:pPr>
            <a:r>
              <a:rPr lang="de-CH">
                <a:latin typeface="Calibri"/>
                <a:cs typeface="Calibri"/>
              </a:rPr>
              <a:t>Nouveautés du chapitre 2 (dispositions pour tous les travaux de construction)</a:t>
            </a:r>
            <a:endParaRPr lang="de-CH" dirty="0"/>
          </a:p>
          <a:p>
            <a:pPr marL="182245" indent="-182245">
              <a:buFont typeface="Arial" panose="020B0604020202020204" pitchFamily="34" charset="0"/>
              <a:buChar char="•"/>
            </a:pPr>
            <a:r>
              <a:rPr lang="de-CH">
                <a:latin typeface="Calibri"/>
                <a:cs typeface="Calibri"/>
              </a:rPr>
              <a:t>Nouveautés du chapitre 3 (Travaux sur les toits)</a:t>
            </a:r>
            <a:endParaRPr lang="de-CH" dirty="0"/>
          </a:p>
          <a:p>
            <a:pPr marL="182245" indent="-182245">
              <a:buFont typeface="Arial" panose="020B0604020202020204" pitchFamily="34" charset="0"/>
              <a:buChar char="•"/>
            </a:pPr>
            <a:r>
              <a:rPr lang="de-CH">
                <a:latin typeface="Calibri"/>
                <a:cs typeface="Calibri"/>
              </a:rPr>
              <a:t>Nouveautés du chapitre 4 (Échafaudages)</a:t>
            </a:r>
            <a:endParaRPr lang="de-CH" dirty="0"/>
          </a:p>
          <a:p>
            <a:pPr marL="182245" indent="-182245">
              <a:buFont typeface="Arial" panose="020B0604020202020204" pitchFamily="34" charset="0"/>
              <a:buChar char="•"/>
            </a:pPr>
            <a:r>
              <a:rPr lang="de-CH">
                <a:latin typeface="Calibri"/>
                <a:cs typeface="Calibri"/>
              </a:rPr>
              <a:t>Nouveautés du chapitre 5 (Fouilles, puits et terrassements)</a:t>
            </a:r>
            <a:endParaRPr lang="de-CH" dirty="0"/>
          </a:p>
          <a:p>
            <a:pPr marL="182245" indent="-182245">
              <a:buFont typeface="Arial" panose="020B0604020202020204" pitchFamily="34" charset="0"/>
              <a:buChar char="•"/>
            </a:pPr>
            <a:r>
              <a:rPr lang="de-CH">
                <a:latin typeface="Calibri"/>
                <a:cs typeface="Calibri"/>
              </a:rPr>
              <a:t>Nouveautés du chapitre 6 (Travaux de déconstruction ou de démolition)</a:t>
            </a:r>
            <a:endParaRPr lang="de-CH" dirty="0"/>
          </a:p>
        </p:txBody>
      </p:sp>
      <p:pic>
        <p:nvPicPr>
          <p:cNvPr id="5" name="Grafik 4">
            <a:extLst>
              <a:ext uri="{FF2B5EF4-FFF2-40B4-BE49-F238E27FC236}">
                <a16:creationId xmlns:a16="http://schemas.microsoft.com/office/drawing/2014/main" id="{83E26C48-8A84-4EEC-A1FF-1FBD4C0D9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000" y="576000"/>
            <a:ext cx="2311400" cy="800100"/>
          </a:xfrm>
          <a:prstGeom prst="rect">
            <a:avLst/>
          </a:prstGeom>
        </p:spPr>
      </p:pic>
    </p:spTree>
    <p:extLst>
      <p:ext uri="{BB962C8B-B14F-4D97-AF65-F5344CB8AC3E}">
        <p14:creationId xmlns:p14="http://schemas.microsoft.com/office/powerpoint/2010/main" val="898514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259207" y="1447800"/>
            <a:ext cx="5159202" cy="1477328"/>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dirty="0" err="1">
                <a:latin typeface="Calibri"/>
                <a:cs typeface="Calibri"/>
              </a:rPr>
              <a:t>Une</a:t>
            </a:r>
            <a:r>
              <a:rPr lang="de-DE" dirty="0">
                <a:latin typeface="Calibri"/>
                <a:cs typeface="Calibri"/>
              </a:rPr>
              <a:t> </a:t>
            </a:r>
            <a:r>
              <a:rPr lang="de-DE" dirty="0" err="1">
                <a:latin typeface="Calibri"/>
                <a:cs typeface="Calibri"/>
              </a:rPr>
              <a:t>paroi</a:t>
            </a:r>
            <a:r>
              <a:rPr lang="de-DE" dirty="0">
                <a:latin typeface="Calibri"/>
                <a:cs typeface="Calibri"/>
              </a:rPr>
              <a:t> de </a:t>
            </a:r>
            <a:r>
              <a:rPr lang="de-DE" dirty="0" err="1">
                <a:latin typeface="Calibri"/>
                <a:cs typeface="Calibri"/>
              </a:rPr>
              <a:t>protection</a:t>
            </a:r>
            <a:r>
              <a:rPr lang="de-DE" dirty="0">
                <a:latin typeface="Calibri"/>
                <a:cs typeface="Calibri"/>
              </a:rPr>
              <a:t> de </a:t>
            </a:r>
            <a:r>
              <a:rPr lang="de-DE" dirty="0" err="1">
                <a:latin typeface="Calibri"/>
                <a:cs typeface="Calibri"/>
              </a:rPr>
              <a:t>couvreur</a:t>
            </a:r>
            <a:r>
              <a:rPr lang="de-DE" dirty="0">
                <a:latin typeface="Calibri"/>
                <a:cs typeface="Calibri"/>
              </a:rPr>
              <a:t> au </a:t>
            </a:r>
            <a:r>
              <a:rPr lang="de-DE" dirty="0" err="1">
                <a:latin typeface="Calibri"/>
                <a:cs typeface="Calibri"/>
              </a:rPr>
              <a:t>niveau</a:t>
            </a:r>
            <a:r>
              <a:rPr lang="de-DE" dirty="0">
                <a:latin typeface="Calibri"/>
                <a:cs typeface="Calibri"/>
              </a:rPr>
              <a:t> du </a:t>
            </a:r>
            <a:r>
              <a:rPr lang="de-DE" dirty="0" err="1">
                <a:latin typeface="Calibri"/>
                <a:cs typeface="Calibri"/>
              </a:rPr>
              <a:t>pont</a:t>
            </a:r>
            <a:r>
              <a:rPr lang="de-DE" dirty="0">
                <a:latin typeface="Calibri"/>
                <a:cs typeface="Calibri"/>
              </a:rPr>
              <a:t> de </a:t>
            </a:r>
            <a:r>
              <a:rPr lang="de-DE" dirty="0" err="1">
                <a:latin typeface="Calibri"/>
                <a:cs typeface="Calibri"/>
              </a:rPr>
              <a:t>ferblantier</a:t>
            </a:r>
            <a:r>
              <a:rPr lang="de-DE" dirty="0">
                <a:latin typeface="Calibri"/>
                <a:cs typeface="Calibri"/>
              </a:rPr>
              <a:t> de </a:t>
            </a:r>
            <a:r>
              <a:rPr lang="de-DE" dirty="0" err="1">
                <a:latin typeface="Calibri"/>
                <a:cs typeface="Calibri"/>
              </a:rPr>
              <a:t>l’échafaudage</a:t>
            </a:r>
            <a:r>
              <a:rPr lang="de-DE" dirty="0">
                <a:latin typeface="Calibri"/>
                <a:cs typeface="Calibri"/>
              </a:rPr>
              <a:t> </a:t>
            </a:r>
            <a:r>
              <a:rPr lang="de-DE" dirty="0" err="1">
                <a:latin typeface="Calibri"/>
                <a:cs typeface="Calibri"/>
              </a:rPr>
              <a:t>est</a:t>
            </a:r>
            <a:r>
              <a:rPr lang="de-DE" dirty="0">
                <a:latin typeface="Calibri"/>
                <a:cs typeface="Calibri"/>
              </a:rPr>
              <a:t> </a:t>
            </a:r>
            <a:r>
              <a:rPr lang="de-DE" dirty="0" err="1">
                <a:latin typeface="Calibri"/>
                <a:cs typeface="Calibri"/>
              </a:rPr>
              <a:t>maintenant</a:t>
            </a:r>
            <a:r>
              <a:rPr lang="de-DE" dirty="0">
                <a:latin typeface="Calibri"/>
                <a:cs typeface="Calibri"/>
              </a:rPr>
              <a:t> </a:t>
            </a:r>
            <a:r>
              <a:rPr lang="de-DE" dirty="0" err="1">
                <a:latin typeface="Calibri"/>
                <a:cs typeface="Calibri"/>
              </a:rPr>
              <a:t>nécessaire</a:t>
            </a:r>
            <a:r>
              <a:rPr lang="de-DE" dirty="0">
                <a:latin typeface="Calibri"/>
                <a:cs typeface="Calibri"/>
              </a:rPr>
              <a:t> à </a:t>
            </a:r>
            <a:r>
              <a:rPr lang="de-DE" dirty="0" err="1">
                <a:latin typeface="Calibri"/>
                <a:cs typeface="Calibri"/>
              </a:rPr>
              <a:t>partir</a:t>
            </a:r>
            <a:r>
              <a:rPr lang="de-DE" dirty="0">
                <a:latin typeface="Calibri"/>
                <a:cs typeface="Calibri"/>
              </a:rPr>
              <a:t> </a:t>
            </a:r>
            <a:r>
              <a:rPr lang="de-DE" dirty="0" err="1">
                <a:latin typeface="Calibri"/>
                <a:cs typeface="Calibri"/>
              </a:rPr>
              <a:t>d’une</a:t>
            </a:r>
            <a:r>
              <a:rPr lang="de-DE" dirty="0">
                <a:latin typeface="Calibri"/>
                <a:cs typeface="Calibri"/>
              </a:rPr>
              <a:t> </a:t>
            </a:r>
            <a:r>
              <a:rPr lang="de-DE" dirty="0" err="1">
                <a:latin typeface="Calibri"/>
                <a:cs typeface="Calibri"/>
              </a:rPr>
              <a:t>inclinaison</a:t>
            </a:r>
            <a:r>
              <a:rPr lang="de-DE" dirty="0">
                <a:latin typeface="Calibri"/>
                <a:cs typeface="Calibri"/>
              </a:rPr>
              <a:t> de </a:t>
            </a:r>
            <a:r>
              <a:rPr lang="de-DE" dirty="0" err="1">
                <a:latin typeface="Calibri"/>
                <a:cs typeface="Calibri"/>
              </a:rPr>
              <a:t>toit</a:t>
            </a:r>
            <a:r>
              <a:rPr lang="de-DE" dirty="0">
                <a:latin typeface="Calibri"/>
                <a:cs typeface="Calibri"/>
              </a:rPr>
              <a:t> de 30</a:t>
            </a:r>
            <a:r>
              <a:rPr lang="de-CH" b="0" i="0" dirty="0">
                <a:solidFill>
                  <a:srgbClr val="000000"/>
                </a:solidFill>
                <a:effectLst/>
                <a:latin typeface="Calibri"/>
                <a:cs typeface="Calibri"/>
              </a:rPr>
              <a:t>°</a:t>
            </a:r>
            <a:r>
              <a:rPr lang="de-CH" dirty="0">
                <a:solidFill>
                  <a:srgbClr val="000000"/>
                </a:solidFill>
                <a:latin typeface="Calibri"/>
                <a:cs typeface="Calibri"/>
              </a:rPr>
              <a:t> et non plus </a:t>
            </a:r>
            <a:r>
              <a:rPr lang="de-CH" dirty="0" err="1">
                <a:solidFill>
                  <a:srgbClr val="000000"/>
                </a:solidFill>
                <a:latin typeface="Calibri"/>
                <a:cs typeface="Calibri"/>
              </a:rPr>
              <a:t>dès</a:t>
            </a:r>
            <a:r>
              <a:rPr lang="de-CH" dirty="0">
                <a:solidFill>
                  <a:srgbClr val="000000"/>
                </a:solidFill>
                <a:latin typeface="Calibri"/>
                <a:cs typeface="Calibri"/>
              </a:rPr>
              <a:t> 25</a:t>
            </a:r>
            <a:r>
              <a:rPr lang="de-CH" b="0" i="0" dirty="0">
                <a:solidFill>
                  <a:srgbClr val="000000"/>
                </a:solidFill>
                <a:effectLst/>
                <a:latin typeface="Calibri"/>
                <a:cs typeface="Calibri"/>
              </a:rPr>
              <a:t>°</a:t>
            </a:r>
            <a:endParaRPr lang="de-DE" dirty="0">
              <a:latin typeface="Calibri"/>
              <a:cs typeface="Calibri"/>
            </a:endParaRPr>
          </a:p>
          <a:p>
            <a:endParaRPr lang="de-DE" dirty="0">
              <a:latin typeface="Calibri"/>
              <a:cs typeface="Calibri"/>
            </a:endParaRP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b="1">
                <a:solidFill>
                  <a:srgbClr val="000000"/>
                </a:solidFill>
                <a:effectLst/>
                <a:latin typeface="Calibri" panose="020F0502020204030204" pitchFamily="34" charset="0"/>
                <a:ea typeface="+mj-ea"/>
                <a:cs typeface="Calibri" panose="020F0502020204030204" pitchFamily="34" charset="0"/>
              </a:rPr>
              <a:t>Paroi de protection de couvreur nécessaire à partir de 30</a:t>
            </a:r>
            <a:r>
              <a:rPr lang="de-CH" i="0">
                <a:solidFill>
                  <a:srgbClr val="000000"/>
                </a:solidFill>
                <a:effectLst/>
                <a:latin typeface="WordVisi_MSFontService"/>
              </a:rPr>
              <a:t>° seulement</a:t>
            </a:r>
            <a:r>
              <a:rPr lang="de-CH" b="0" i="0">
                <a:solidFill>
                  <a:srgbClr val="000000"/>
                </a:solidFill>
                <a:effectLst/>
                <a:latin typeface="WordVisi_MSFontService"/>
              </a:rPr>
              <a:t> </a:t>
            </a:r>
            <a:endParaRPr lang="de-DE" kern="0"/>
          </a:p>
        </p:txBody>
      </p:sp>
      <p:sp>
        <p:nvSpPr>
          <p:cNvPr id="10" name="Textfeld 9">
            <a:extLst>
              <a:ext uri="{FF2B5EF4-FFF2-40B4-BE49-F238E27FC236}">
                <a16:creationId xmlns:a16="http://schemas.microsoft.com/office/drawing/2014/main" id="{A43ADBE0-B525-4E74-8492-48DAD1E38D71}"/>
              </a:ext>
            </a:extLst>
          </p:cNvPr>
          <p:cNvSpPr txBox="1"/>
          <p:nvPr/>
        </p:nvSpPr>
        <p:spPr>
          <a:xfrm>
            <a:off x="827584" y="1088154"/>
            <a:ext cx="5976256" cy="307777"/>
          </a:xfrm>
          <a:prstGeom prst="rect">
            <a:avLst/>
          </a:prstGeom>
          <a:noFill/>
        </p:spPr>
        <p:txBody>
          <a:bodyPr wrap="square" lIns="91440" tIns="45720" rIns="91440" bIns="45720" anchor="t">
            <a:spAutoFit/>
          </a:bodyPr>
          <a:lstStyle/>
          <a:p>
            <a:r>
              <a:rPr lang="de-CH" sz="1400" b="1" dirty="0" err="1">
                <a:latin typeface="Calibri"/>
                <a:cs typeface="Calibri"/>
              </a:rPr>
              <a:t>OTConst</a:t>
            </a:r>
            <a:r>
              <a:rPr lang="de-CH" sz="1400" b="1" dirty="0">
                <a:latin typeface="Calibri"/>
                <a:cs typeface="Calibri"/>
              </a:rPr>
              <a:t> 2022</a:t>
            </a:r>
            <a:r>
              <a:rPr lang="de-CH" sz="1400" dirty="0">
                <a:latin typeface="Calibri"/>
                <a:cs typeface="Calibri"/>
              </a:rPr>
              <a:t> 3</a:t>
            </a:r>
            <a:r>
              <a:rPr lang="de-CH" sz="1400" baseline="30000" dirty="0">
                <a:latin typeface="Calibri"/>
                <a:cs typeface="Calibri"/>
              </a:rPr>
              <a:t>e</a:t>
            </a:r>
            <a:r>
              <a:rPr lang="de-CH" sz="1400" dirty="0">
                <a:latin typeface="Calibri"/>
                <a:cs typeface="Calibri"/>
              </a:rPr>
              <a:t> </a:t>
            </a:r>
            <a:r>
              <a:rPr lang="de-CH" sz="1400" dirty="0" err="1">
                <a:latin typeface="Calibri"/>
                <a:cs typeface="Calibri"/>
              </a:rPr>
              <a:t>chapitre</a:t>
            </a:r>
            <a:r>
              <a:rPr lang="de-CH" sz="1400" dirty="0">
                <a:latin typeface="Calibri"/>
                <a:cs typeface="Calibri"/>
              </a:rPr>
              <a:t>: </a:t>
            </a:r>
            <a:r>
              <a:rPr lang="de-CH" sz="1400" dirty="0" err="1">
                <a:latin typeface="Calibri"/>
                <a:cs typeface="Calibri"/>
              </a:rPr>
              <a:t>Travaux</a:t>
            </a:r>
            <a:r>
              <a:rPr lang="de-CH" sz="1400" dirty="0">
                <a:latin typeface="Calibri"/>
                <a:cs typeface="Calibri"/>
              </a:rPr>
              <a:t> </a:t>
            </a:r>
            <a:r>
              <a:rPr lang="de-CH" sz="1400" dirty="0" err="1">
                <a:latin typeface="Calibri"/>
                <a:cs typeface="Calibri"/>
              </a:rPr>
              <a:t>sur</a:t>
            </a:r>
            <a:r>
              <a:rPr lang="de-CH" sz="1400" dirty="0">
                <a:latin typeface="Calibri"/>
                <a:cs typeface="Calibri"/>
              </a:rPr>
              <a:t> </a:t>
            </a:r>
            <a:r>
              <a:rPr lang="de-CH" sz="1400" dirty="0" err="1">
                <a:latin typeface="Calibri"/>
                <a:cs typeface="Calibri"/>
              </a:rPr>
              <a:t>les</a:t>
            </a:r>
            <a:r>
              <a:rPr lang="de-CH" sz="1400" dirty="0">
                <a:latin typeface="Calibri"/>
                <a:cs typeface="Calibri"/>
              </a:rPr>
              <a:t> </a:t>
            </a:r>
            <a:r>
              <a:rPr lang="de-CH" sz="1400" dirty="0" err="1">
                <a:latin typeface="Calibri"/>
                <a:cs typeface="Calibri"/>
              </a:rPr>
              <a:t>toits</a:t>
            </a:r>
            <a:r>
              <a:rPr lang="de-CH" sz="1400" dirty="0">
                <a:latin typeface="Calibri"/>
                <a:cs typeface="Calibri"/>
              </a:rPr>
              <a:t>, </a:t>
            </a:r>
            <a:r>
              <a:rPr lang="de-CH" sz="1400" dirty="0" err="1">
                <a:latin typeface="Calibri"/>
                <a:cs typeface="Calibri"/>
              </a:rPr>
              <a:t>article</a:t>
            </a:r>
            <a:r>
              <a:rPr lang="de-CH" sz="1400" dirty="0">
                <a:latin typeface="Calibri"/>
                <a:cs typeface="Calibri"/>
              </a:rPr>
              <a:t> 41 </a:t>
            </a:r>
            <a:r>
              <a:rPr lang="de-CH" sz="1400" dirty="0" err="1">
                <a:latin typeface="Calibri"/>
                <a:cs typeface="Calibri"/>
              </a:rPr>
              <a:t>alinéa</a:t>
            </a:r>
            <a:r>
              <a:rPr lang="de-CH" sz="1400" dirty="0">
                <a:latin typeface="Calibri"/>
                <a:cs typeface="Calibri"/>
              </a:rPr>
              <a:t> 2</a:t>
            </a:r>
            <a:endParaRPr lang="de-DE" sz="1400" dirty="0">
              <a:latin typeface="Calibri"/>
              <a:cs typeface="Calibri"/>
            </a:endParaRPr>
          </a:p>
        </p:txBody>
      </p:sp>
      <p:pic>
        <p:nvPicPr>
          <p:cNvPr id="5" name="Grafik 4" descr="Ein Bild, das Gebäude enthält.&#10;&#10;Automatisch generierte Beschreibung">
            <a:extLst>
              <a:ext uri="{FF2B5EF4-FFF2-40B4-BE49-F238E27FC236}">
                <a16:creationId xmlns:a16="http://schemas.microsoft.com/office/drawing/2014/main" id="{9CFAA7FA-7561-4F69-8619-C9CB40663C8B}"/>
              </a:ext>
            </a:extLst>
          </p:cNvPr>
          <p:cNvPicPr>
            <a:picLocks noChangeAspect="1"/>
          </p:cNvPicPr>
          <p:nvPr/>
        </p:nvPicPr>
        <p:blipFill rotWithShape="1">
          <a:blip r:embed="rId3">
            <a:extLst>
              <a:ext uri="{28A0092B-C50C-407E-A947-70E740481C1C}">
                <a14:useLocalDpi xmlns:a14="http://schemas.microsoft.com/office/drawing/2010/main" val="0"/>
              </a:ext>
            </a:extLst>
          </a:blip>
          <a:srcRect b="6530"/>
          <a:stretch/>
        </p:blipFill>
        <p:spPr>
          <a:xfrm>
            <a:off x="900042" y="1466378"/>
            <a:ext cx="2359165" cy="2940159"/>
          </a:xfrm>
          <a:prstGeom prst="rect">
            <a:avLst/>
          </a:prstGeom>
        </p:spPr>
      </p:pic>
      <p:sp>
        <p:nvSpPr>
          <p:cNvPr id="6" name="Textfeld 5">
            <a:extLst>
              <a:ext uri="{FF2B5EF4-FFF2-40B4-BE49-F238E27FC236}">
                <a16:creationId xmlns:a16="http://schemas.microsoft.com/office/drawing/2014/main" id="{E1BCB9DC-36E6-4484-B822-D14326E2C250}"/>
              </a:ext>
            </a:extLst>
          </p:cNvPr>
          <p:cNvSpPr txBox="1"/>
          <p:nvPr/>
        </p:nvSpPr>
        <p:spPr>
          <a:xfrm>
            <a:off x="900042" y="4429868"/>
            <a:ext cx="105068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600" b="1" dirty="0">
                <a:latin typeface="Calibri"/>
                <a:cs typeface="Calibri"/>
              </a:rPr>
              <a:t>Quelle: Roth Gerüste</a:t>
            </a:r>
            <a:endParaRPr lang="de-DE" sz="600" b="1" dirty="0">
              <a:latin typeface="Calibri" pitchFamily="34" charset="0"/>
              <a:cs typeface="Calibri" pitchFamily="34" charset="0"/>
            </a:endParaRPr>
          </a:p>
        </p:txBody>
      </p:sp>
    </p:spTree>
    <p:extLst>
      <p:ext uri="{BB962C8B-B14F-4D97-AF65-F5344CB8AC3E}">
        <p14:creationId xmlns:p14="http://schemas.microsoft.com/office/powerpoint/2010/main" val="1320158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900042" y="1447800"/>
            <a:ext cx="7518367" cy="2308324"/>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À partir d’une inclinaison de 45</a:t>
            </a:r>
            <a:r>
              <a:rPr lang="de-CH">
                <a:latin typeface="Calibri"/>
                <a:cs typeface="Calibri"/>
              </a:rPr>
              <a:t>° - 60°, des mesures de protection supplémentaires doivent être prises en plus du pont de ferblantier avec paroi de protection de couvreur:</a:t>
            </a:r>
            <a:endParaRPr lang="de-DE" dirty="0">
              <a:latin typeface="Calibri"/>
              <a:cs typeface="Calibri"/>
            </a:endParaRPr>
          </a:p>
          <a:p>
            <a:endParaRPr lang="de-CH" dirty="0">
              <a:latin typeface="Calibri"/>
              <a:cs typeface="Calibri"/>
            </a:endParaRPr>
          </a:p>
          <a:p>
            <a:pPr marL="285750" indent="-285750">
              <a:buFont typeface="Arial"/>
              <a:buChar char="•"/>
            </a:pPr>
            <a:r>
              <a:rPr lang="de-CH">
                <a:latin typeface="Calibri"/>
                <a:cs typeface="Calibri"/>
              </a:rPr>
              <a:t>plateformes de travail</a:t>
            </a:r>
          </a:p>
          <a:p>
            <a:pPr marL="285750" indent="-285750">
              <a:buFont typeface="Arial"/>
              <a:buChar char="•"/>
            </a:pPr>
            <a:r>
              <a:rPr lang="de-CH">
                <a:latin typeface="Calibri"/>
                <a:cs typeface="Calibri"/>
              </a:rPr>
              <a:t>équipement de protection individuelle contre les chutes</a:t>
            </a:r>
          </a:p>
          <a:p>
            <a:pPr marL="285750" indent="-285750">
              <a:buFont typeface="Arial"/>
              <a:buChar char="•"/>
            </a:pPr>
            <a:endParaRPr lang="de-CH" dirty="0">
              <a:latin typeface="Calibri"/>
              <a:cs typeface="Calibri"/>
            </a:endParaRPr>
          </a:p>
          <a:p>
            <a:r>
              <a:rPr lang="de-CH">
                <a:latin typeface="Calibri"/>
                <a:cs typeface="Calibri"/>
              </a:rPr>
              <a:t>À partir d’une inclinaison de 60°, les travaux doivent obligatoirement être effectués depuis un échafaudage ou une plateforme élévatrice.</a:t>
            </a:r>
          </a:p>
          <a:p>
            <a:endParaRPr lang="de-DE" dirty="0">
              <a:latin typeface="Calibri"/>
              <a:cs typeface="Calibri"/>
            </a:endParaRP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solidFill>
                  <a:srgbClr val="000000"/>
                </a:solidFill>
                <a:latin typeface="Calibri"/>
                <a:cs typeface="Calibri"/>
              </a:rPr>
              <a:t>Mesures supplémentaires à partir d’une inclinaison de toit de 45</a:t>
            </a:r>
            <a:r>
              <a:rPr lang="de-CH">
                <a:solidFill>
                  <a:srgbClr val="000000"/>
                </a:solidFill>
                <a:latin typeface="Calibri"/>
                <a:cs typeface="Calibri"/>
              </a:rPr>
              <a:t>°</a:t>
            </a:r>
            <a:endParaRPr lang="de-DE" kern="0"/>
          </a:p>
        </p:txBody>
      </p:sp>
      <p:sp>
        <p:nvSpPr>
          <p:cNvPr id="10" name="Textfeld 9">
            <a:extLst>
              <a:ext uri="{FF2B5EF4-FFF2-40B4-BE49-F238E27FC236}">
                <a16:creationId xmlns:a16="http://schemas.microsoft.com/office/drawing/2014/main" id="{A43ADBE0-B525-4E74-8492-48DAD1E38D71}"/>
              </a:ext>
            </a:extLst>
          </p:cNvPr>
          <p:cNvSpPr txBox="1"/>
          <p:nvPr/>
        </p:nvSpPr>
        <p:spPr>
          <a:xfrm>
            <a:off x="813517" y="1074086"/>
            <a:ext cx="5976256" cy="307777"/>
          </a:xfrm>
          <a:prstGeom prst="rect">
            <a:avLst/>
          </a:prstGeom>
          <a:noFill/>
        </p:spPr>
        <p:txBody>
          <a:bodyPr wrap="square" lIns="91440" tIns="45720" rIns="91440" bIns="45720" anchor="t">
            <a:spAutoFit/>
          </a:bodyPr>
          <a:lstStyle/>
          <a:p>
            <a:r>
              <a:rPr lang="de-CH" sz="1400" b="1" dirty="0" err="1">
                <a:latin typeface="Calibri"/>
                <a:cs typeface="Calibri"/>
              </a:rPr>
              <a:t>OTConst</a:t>
            </a:r>
            <a:r>
              <a:rPr lang="de-CH" sz="1400" b="1" dirty="0">
                <a:latin typeface="Calibri"/>
                <a:cs typeface="Calibri"/>
              </a:rPr>
              <a:t> 2022</a:t>
            </a:r>
            <a:r>
              <a:rPr lang="de-CH" sz="1400" dirty="0">
                <a:latin typeface="Calibri"/>
                <a:cs typeface="Calibri"/>
              </a:rPr>
              <a:t> 3</a:t>
            </a:r>
            <a:r>
              <a:rPr lang="de-CH" sz="1400" baseline="30000" dirty="0">
                <a:latin typeface="Calibri"/>
                <a:cs typeface="Calibri"/>
              </a:rPr>
              <a:t>e</a:t>
            </a:r>
            <a:r>
              <a:rPr lang="de-CH" sz="1400" dirty="0">
                <a:latin typeface="Calibri"/>
                <a:cs typeface="Calibri"/>
              </a:rPr>
              <a:t> </a:t>
            </a:r>
            <a:r>
              <a:rPr lang="de-CH" sz="1400" dirty="0" err="1">
                <a:latin typeface="Calibri"/>
                <a:cs typeface="Calibri"/>
              </a:rPr>
              <a:t>Chapitre</a:t>
            </a:r>
            <a:r>
              <a:rPr lang="de-CH" sz="1400" dirty="0">
                <a:latin typeface="Calibri"/>
                <a:cs typeface="Calibri"/>
              </a:rPr>
              <a:t>: </a:t>
            </a:r>
            <a:r>
              <a:rPr lang="de-CH" sz="1400" dirty="0" err="1">
                <a:latin typeface="Calibri"/>
                <a:cs typeface="Calibri"/>
              </a:rPr>
              <a:t>Travaux</a:t>
            </a:r>
            <a:r>
              <a:rPr lang="de-CH" sz="1400" dirty="0">
                <a:latin typeface="Calibri"/>
                <a:cs typeface="Calibri"/>
              </a:rPr>
              <a:t> </a:t>
            </a:r>
            <a:r>
              <a:rPr lang="de-CH" sz="1400" dirty="0" err="1">
                <a:latin typeface="Calibri"/>
                <a:cs typeface="Calibri"/>
              </a:rPr>
              <a:t>sur</a:t>
            </a:r>
            <a:r>
              <a:rPr lang="de-CH" sz="1400" dirty="0">
                <a:latin typeface="Calibri"/>
                <a:cs typeface="Calibri"/>
              </a:rPr>
              <a:t> </a:t>
            </a:r>
            <a:r>
              <a:rPr lang="de-CH" sz="1400" dirty="0" err="1">
                <a:latin typeface="Calibri"/>
                <a:cs typeface="Calibri"/>
              </a:rPr>
              <a:t>les</a:t>
            </a:r>
            <a:r>
              <a:rPr lang="de-CH" sz="1400" dirty="0">
                <a:latin typeface="Calibri"/>
                <a:cs typeface="Calibri"/>
              </a:rPr>
              <a:t> </a:t>
            </a:r>
            <a:r>
              <a:rPr lang="de-CH" sz="1400" dirty="0" err="1">
                <a:latin typeface="Calibri"/>
                <a:cs typeface="Calibri"/>
              </a:rPr>
              <a:t>toits</a:t>
            </a:r>
            <a:r>
              <a:rPr lang="de-CH" sz="1400" dirty="0">
                <a:latin typeface="Calibri"/>
                <a:cs typeface="Calibri"/>
              </a:rPr>
              <a:t>, </a:t>
            </a:r>
            <a:r>
              <a:rPr lang="de-CH" sz="1400" dirty="0" err="1">
                <a:latin typeface="Calibri"/>
                <a:cs typeface="Calibri"/>
              </a:rPr>
              <a:t>article</a:t>
            </a:r>
            <a:r>
              <a:rPr lang="de-CH" sz="1400" dirty="0">
                <a:latin typeface="Calibri"/>
                <a:cs typeface="Calibri"/>
              </a:rPr>
              <a:t> 41 </a:t>
            </a:r>
            <a:r>
              <a:rPr lang="de-CH" sz="1400" dirty="0" err="1">
                <a:latin typeface="Calibri"/>
                <a:cs typeface="Calibri"/>
              </a:rPr>
              <a:t>alinéa</a:t>
            </a:r>
            <a:r>
              <a:rPr lang="de-CH" sz="1400" dirty="0">
                <a:latin typeface="Calibri"/>
                <a:cs typeface="Calibri"/>
              </a:rPr>
              <a:t> 2</a:t>
            </a:r>
            <a:endParaRPr lang="de-DE" sz="1400" dirty="0">
              <a:latin typeface="Calibri"/>
              <a:cs typeface="Calibri"/>
            </a:endParaRPr>
          </a:p>
        </p:txBody>
      </p:sp>
    </p:spTree>
    <p:extLst>
      <p:ext uri="{BB962C8B-B14F-4D97-AF65-F5344CB8AC3E}">
        <p14:creationId xmlns:p14="http://schemas.microsoft.com/office/powerpoint/2010/main" val="1095858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079897" cy="923330"/>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Désormais, l’utilisation d’une paroi de retenue n’est plus autorisée que jusqu’à une inclinaison de toit de 45°</a:t>
            </a:r>
            <a:endParaRPr lang="de-DE"/>
          </a:p>
          <a:p>
            <a:endParaRPr lang="de-DE">
              <a:latin typeface="Calibri"/>
              <a:cs typeface="Calibri"/>
            </a:endParaRP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8104093"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solidFill>
                  <a:srgbClr val="000000"/>
                </a:solidFill>
                <a:latin typeface="Calibri"/>
                <a:cs typeface="Calibri"/>
              </a:rPr>
              <a:t>Parois de retenue autorisées jusqu’à une inclinaison de toit de 45°</a:t>
            </a:r>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826477" y="1067053"/>
            <a:ext cx="5976256" cy="307777"/>
          </a:xfrm>
          <a:prstGeom prst="rect">
            <a:avLst/>
          </a:prstGeom>
          <a:noFill/>
        </p:spPr>
        <p:txBody>
          <a:bodyPr wrap="square" lIns="91440" tIns="45720" rIns="91440" bIns="45720" anchor="t">
            <a:spAutoFit/>
          </a:bodyPr>
          <a:lstStyle/>
          <a:p>
            <a:r>
              <a:rPr lang="de-CH" sz="1400" b="1" dirty="0" err="1">
                <a:latin typeface="Calibri"/>
                <a:cs typeface="Calibri"/>
              </a:rPr>
              <a:t>OTConst</a:t>
            </a:r>
            <a:r>
              <a:rPr lang="de-CH" sz="1400" b="1" dirty="0">
                <a:latin typeface="Calibri"/>
                <a:cs typeface="Calibri"/>
              </a:rPr>
              <a:t> 2022</a:t>
            </a:r>
            <a:r>
              <a:rPr lang="de-CH" sz="1400" dirty="0">
                <a:latin typeface="Calibri"/>
                <a:cs typeface="Calibri"/>
              </a:rPr>
              <a:t> 3</a:t>
            </a:r>
            <a:r>
              <a:rPr lang="de-CH" sz="1400" baseline="30000" dirty="0">
                <a:latin typeface="Calibri"/>
                <a:cs typeface="Calibri"/>
              </a:rPr>
              <a:t>e</a:t>
            </a:r>
            <a:r>
              <a:rPr lang="de-CH" sz="1400" dirty="0">
                <a:latin typeface="Calibri"/>
                <a:cs typeface="Calibri"/>
              </a:rPr>
              <a:t> </a:t>
            </a:r>
            <a:r>
              <a:rPr lang="de-CH" sz="1400" dirty="0" err="1">
                <a:latin typeface="Calibri"/>
                <a:cs typeface="Calibri"/>
              </a:rPr>
              <a:t>Chapitre</a:t>
            </a:r>
            <a:r>
              <a:rPr lang="de-CH" sz="1400" dirty="0">
                <a:latin typeface="Calibri"/>
                <a:cs typeface="Calibri"/>
              </a:rPr>
              <a:t>: </a:t>
            </a:r>
            <a:r>
              <a:rPr lang="de-CH" sz="1400" dirty="0" err="1">
                <a:latin typeface="Calibri"/>
                <a:cs typeface="Calibri"/>
              </a:rPr>
              <a:t>Travaux</a:t>
            </a:r>
            <a:r>
              <a:rPr lang="de-CH" sz="1400" dirty="0">
                <a:latin typeface="Calibri"/>
                <a:cs typeface="Calibri"/>
              </a:rPr>
              <a:t> </a:t>
            </a:r>
            <a:r>
              <a:rPr lang="de-CH" sz="1400" dirty="0" err="1">
                <a:latin typeface="Calibri"/>
                <a:cs typeface="Calibri"/>
              </a:rPr>
              <a:t>sur</a:t>
            </a:r>
            <a:r>
              <a:rPr lang="de-CH" sz="1400" dirty="0">
                <a:latin typeface="Calibri"/>
                <a:cs typeface="Calibri"/>
              </a:rPr>
              <a:t> </a:t>
            </a:r>
            <a:r>
              <a:rPr lang="de-CH" sz="1400" dirty="0" err="1">
                <a:latin typeface="Calibri"/>
                <a:cs typeface="Calibri"/>
              </a:rPr>
              <a:t>les</a:t>
            </a:r>
            <a:r>
              <a:rPr lang="de-CH" sz="1400" dirty="0">
                <a:latin typeface="Calibri"/>
                <a:cs typeface="Calibri"/>
              </a:rPr>
              <a:t> </a:t>
            </a:r>
            <a:r>
              <a:rPr lang="de-CH" sz="1400" dirty="0" err="1">
                <a:latin typeface="Calibri"/>
                <a:cs typeface="Calibri"/>
              </a:rPr>
              <a:t>toits</a:t>
            </a:r>
            <a:r>
              <a:rPr lang="de-CH" sz="1400" dirty="0">
                <a:latin typeface="Calibri"/>
                <a:cs typeface="Calibri"/>
              </a:rPr>
              <a:t>, </a:t>
            </a:r>
            <a:r>
              <a:rPr lang="de-CH" sz="1400" dirty="0" err="1">
                <a:latin typeface="Calibri"/>
                <a:cs typeface="Calibri"/>
              </a:rPr>
              <a:t>article</a:t>
            </a:r>
            <a:r>
              <a:rPr lang="de-CH" sz="1400" dirty="0">
                <a:latin typeface="Calibri"/>
                <a:cs typeface="Calibri"/>
              </a:rPr>
              <a:t> 42</a:t>
            </a:r>
            <a:endParaRPr lang="de-DE" sz="1400" dirty="0">
              <a:latin typeface="Calibri" pitchFamily="34" charset="0"/>
              <a:cs typeface="Calibri"/>
            </a:endParaRPr>
          </a:p>
        </p:txBody>
      </p:sp>
      <p:pic>
        <p:nvPicPr>
          <p:cNvPr id="3" name="Grafik 3" descr="Ein Bild, das Himmel, Gebäude enthält.  Beschreibung automatisch generiert.">
            <a:extLst>
              <a:ext uri="{FF2B5EF4-FFF2-40B4-BE49-F238E27FC236}">
                <a16:creationId xmlns:a16="http://schemas.microsoft.com/office/drawing/2014/main" id="{6760B89D-76B3-4397-A6B3-7BA12F0378F5}"/>
              </a:ext>
            </a:extLst>
          </p:cNvPr>
          <p:cNvPicPr>
            <a:picLocks noChangeAspect="1"/>
          </p:cNvPicPr>
          <p:nvPr/>
        </p:nvPicPr>
        <p:blipFill>
          <a:blip r:embed="rId3"/>
          <a:stretch>
            <a:fillRect/>
          </a:stretch>
        </p:blipFill>
        <p:spPr>
          <a:xfrm>
            <a:off x="897606" y="1446046"/>
            <a:ext cx="2210302" cy="1915528"/>
          </a:xfrm>
          <a:prstGeom prst="rect">
            <a:avLst/>
          </a:prstGeom>
        </p:spPr>
      </p:pic>
      <p:sp>
        <p:nvSpPr>
          <p:cNvPr id="2" name="Textfeld 1">
            <a:extLst>
              <a:ext uri="{FF2B5EF4-FFF2-40B4-BE49-F238E27FC236}">
                <a16:creationId xmlns:a16="http://schemas.microsoft.com/office/drawing/2014/main" id="{A6EF7860-8D27-4EFB-A1EC-C2FCFB6093EB}"/>
              </a:ext>
            </a:extLst>
          </p:cNvPr>
          <p:cNvSpPr txBox="1"/>
          <p:nvPr/>
        </p:nvSpPr>
        <p:spPr>
          <a:xfrm>
            <a:off x="826477" y="3365255"/>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Source: SUVA</a:t>
            </a:r>
            <a:endParaRPr lang="de-DE" sz="600" b="1">
              <a:latin typeface="Calibri" pitchFamily="34" charset="0"/>
              <a:cs typeface="Calibri" pitchFamily="34" charset="0"/>
            </a:endParaRPr>
          </a:p>
        </p:txBody>
      </p:sp>
    </p:spTree>
    <p:extLst>
      <p:ext uri="{BB962C8B-B14F-4D97-AF65-F5344CB8AC3E}">
        <p14:creationId xmlns:p14="http://schemas.microsoft.com/office/powerpoint/2010/main" val="3671505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chseck 1">
            <a:extLst>
              <a:ext uri="{FF2B5EF4-FFF2-40B4-BE49-F238E27FC236}">
                <a16:creationId xmlns:a16="http://schemas.microsoft.com/office/drawing/2014/main" id="{ABC7FF3A-F7F6-4FFF-A633-3E7D9E338086}"/>
              </a:ext>
            </a:extLst>
          </p:cNvPr>
          <p:cNvSpPr/>
          <p:nvPr/>
        </p:nvSpPr>
        <p:spPr>
          <a:xfrm>
            <a:off x="2785956" y="1177255"/>
            <a:ext cx="1336468" cy="1152128"/>
          </a:xfrm>
          <a:prstGeom prst="hexagon">
            <a:avLst/>
          </a:prstGeom>
          <a:solidFill>
            <a:srgbClr val="328BF6">
              <a:alpha val="32157"/>
            </a:srgbClr>
          </a:solidFill>
          <a:ln w="15875">
            <a:solidFill>
              <a:srgbClr val="328B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b="1">
                <a:solidFill>
                  <a:schemeClr val="bg1"/>
                </a:solidFill>
              </a:rPr>
              <a:t>Échafaudages</a:t>
            </a:r>
            <a:endParaRPr lang="LID4096" sz="900" b="1" dirty="0">
              <a:solidFill>
                <a:schemeClr val="bg1"/>
              </a:solidFill>
            </a:endParaRPr>
          </a:p>
        </p:txBody>
      </p:sp>
      <p:sp>
        <p:nvSpPr>
          <p:cNvPr id="3" name="Sechseck 2">
            <a:extLst>
              <a:ext uri="{FF2B5EF4-FFF2-40B4-BE49-F238E27FC236}">
                <a16:creationId xmlns:a16="http://schemas.microsoft.com/office/drawing/2014/main" id="{5EA61578-442B-4006-B035-A1063B744A58}"/>
              </a:ext>
            </a:extLst>
          </p:cNvPr>
          <p:cNvSpPr/>
          <p:nvPr/>
        </p:nvSpPr>
        <p:spPr>
          <a:xfrm>
            <a:off x="3855740" y="1763365"/>
            <a:ext cx="1336468" cy="1152128"/>
          </a:xfrm>
          <a:prstGeom prst="hexagon">
            <a:avLst/>
          </a:prstGeom>
          <a:noFill/>
          <a:ln w="158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Fouilles, puits et terrassements</a:t>
            </a:r>
            <a:endParaRPr lang="LID4096" sz="900" dirty="0">
              <a:solidFill>
                <a:schemeClr val="tx1"/>
              </a:solidFill>
            </a:endParaRPr>
          </a:p>
        </p:txBody>
      </p:sp>
      <p:sp>
        <p:nvSpPr>
          <p:cNvPr id="4" name="Sechseck 3">
            <a:extLst>
              <a:ext uri="{FF2B5EF4-FFF2-40B4-BE49-F238E27FC236}">
                <a16:creationId xmlns:a16="http://schemas.microsoft.com/office/drawing/2014/main" id="{E15ECE32-DAF0-40B4-9DD9-5B35F1D2FE46}"/>
              </a:ext>
            </a:extLst>
          </p:cNvPr>
          <p:cNvSpPr/>
          <p:nvPr/>
        </p:nvSpPr>
        <p:spPr>
          <a:xfrm>
            <a:off x="2785956" y="2352988"/>
            <a:ext cx="1336468" cy="1152128"/>
          </a:xfrm>
          <a:prstGeom prst="hexagon">
            <a:avLst/>
          </a:prstGeom>
          <a:no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Travaux sur les toits</a:t>
            </a:r>
            <a:endParaRPr lang="LID4096" sz="900">
              <a:solidFill>
                <a:schemeClr val="tx1"/>
              </a:solidFill>
            </a:endParaRPr>
          </a:p>
        </p:txBody>
      </p:sp>
      <p:sp>
        <p:nvSpPr>
          <p:cNvPr id="5" name="Sechseck 4">
            <a:extLst>
              <a:ext uri="{FF2B5EF4-FFF2-40B4-BE49-F238E27FC236}">
                <a16:creationId xmlns:a16="http://schemas.microsoft.com/office/drawing/2014/main" id="{C698C596-C063-4BD5-9EC7-CC83B03E5394}"/>
              </a:ext>
            </a:extLst>
          </p:cNvPr>
          <p:cNvSpPr/>
          <p:nvPr/>
        </p:nvSpPr>
        <p:spPr>
          <a:xfrm>
            <a:off x="4932040" y="2352988"/>
            <a:ext cx="1336468" cy="1152128"/>
          </a:xfrm>
          <a:prstGeom prst="hexagon">
            <a:avLst/>
          </a:prstGeom>
          <a:noFill/>
          <a:ln w="158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Travaux de déconstruction ou de démolition</a:t>
            </a:r>
            <a:endParaRPr lang="LID4096" sz="900" dirty="0">
              <a:solidFill>
                <a:schemeClr val="tx1"/>
              </a:solidFill>
            </a:endParaRPr>
          </a:p>
        </p:txBody>
      </p:sp>
      <p:sp>
        <p:nvSpPr>
          <p:cNvPr id="6" name="Sechseck 5">
            <a:extLst>
              <a:ext uri="{FF2B5EF4-FFF2-40B4-BE49-F238E27FC236}">
                <a16:creationId xmlns:a16="http://schemas.microsoft.com/office/drawing/2014/main" id="{D2CA053E-A9A5-4864-B8A9-8D0B6D4D142C}"/>
              </a:ext>
            </a:extLst>
          </p:cNvPr>
          <p:cNvSpPr/>
          <p:nvPr/>
        </p:nvSpPr>
        <p:spPr>
          <a:xfrm>
            <a:off x="6001824" y="2939098"/>
            <a:ext cx="1336468" cy="1152128"/>
          </a:xfrm>
          <a:prstGeom prst="hexagon">
            <a:avLst/>
          </a:prstGeom>
          <a:no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7" name="Sechseck 6">
            <a:extLst>
              <a:ext uri="{FF2B5EF4-FFF2-40B4-BE49-F238E27FC236}">
                <a16:creationId xmlns:a16="http://schemas.microsoft.com/office/drawing/2014/main" id="{FDC431F9-6B90-4D1F-B83B-7B3C3566658F}"/>
              </a:ext>
            </a:extLst>
          </p:cNvPr>
          <p:cNvSpPr/>
          <p:nvPr/>
        </p:nvSpPr>
        <p:spPr>
          <a:xfrm>
            <a:off x="3855740" y="2939098"/>
            <a:ext cx="1336468" cy="1152128"/>
          </a:xfrm>
          <a:prstGeom prst="hexagon">
            <a:avLst/>
          </a:prstGeom>
          <a:noFill/>
          <a:ln w="15875">
            <a:solidFill>
              <a:srgbClr val="96BA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8" name="Sechseck 7">
            <a:extLst>
              <a:ext uri="{FF2B5EF4-FFF2-40B4-BE49-F238E27FC236}">
                <a16:creationId xmlns:a16="http://schemas.microsoft.com/office/drawing/2014/main" id="{85FCE2BD-3065-4A5D-AAC6-787C197B694F}"/>
              </a:ext>
            </a:extLst>
          </p:cNvPr>
          <p:cNvSpPr/>
          <p:nvPr/>
        </p:nvSpPr>
        <p:spPr>
          <a:xfrm>
            <a:off x="4924398" y="1174809"/>
            <a:ext cx="1336468" cy="1152128"/>
          </a:xfrm>
          <a:prstGeom prst="hexagon">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9" name="Sechseck 8">
            <a:extLst>
              <a:ext uri="{FF2B5EF4-FFF2-40B4-BE49-F238E27FC236}">
                <a16:creationId xmlns:a16="http://schemas.microsoft.com/office/drawing/2014/main" id="{FEE64AFD-8695-4083-9D7F-41E834460094}"/>
              </a:ext>
            </a:extLst>
          </p:cNvPr>
          <p:cNvSpPr/>
          <p:nvPr/>
        </p:nvSpPr>
        <p:spPr>
          <a:xfrm>
            <a:off x="1713814" y="582730"/>
            <a:ext cx="1336468" cy="1152128"/>
          </a:xfrm>
          <a:prstGeom prst="hexagon">
            <a:avLst/>
          </a:prstGeom>
          <a:noFill/>
          <a:ln w="15875">
            <a:solidFill>
              <a:srgbClr val="005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Nouvelles</a:t>
            </a:r>
            <a:br>
              <a:rPr lang="de-CH" sz="900">
                <a:solidFill>
                  <a:schemeClr val="tx1"/>
                </a:solidFill>
              </a:rPr>
            </a:br>
            <a:r>
              <a:rPr lang="de-CH" sz="900">
                <a:solidFill>
                  <a:schemeClr val="tx1"/>
                </a:solidFill>
              </a:rPr>
              <a:t>dispositions</a:t>
            </a:r>
            <a:endParaRPr lang="LID4096" sz="900">
              <a:solidFill>
                <a:schemeClr val="tx1"/>
              </a:solidFill>
            </a:endParaRPr>
          </a:p>
        </p:txBody>
      </p:sp>
      <p:sp>
        <p:nvSpPr>
          <p:cNvPr id="12" name="Sechseck 11">
            <a:extLst>
              <a:ext uri="{FF2B5EF4-FFF2-40B4-BE49-F238E27FC236}">
                <a16:creationId xmlns:a16="http://schemas.microsoft.com/office/drawing/2014/main" id="{89F70E6D-3986-45D6-A210-AEDF24F201F8}"/>
              </a:ext>
            </a:extLst>
          </p:cNvPr>
          <p:cNvSpPr/>
          <p:nvPr/>
        </p:nvSpPr>
        <p:spPr>
          <a:xfrm>
            <a:off x="642358" y="-3808"/>
            <a:ext cx="1336468" cy="1152128"/>
          </a:xfrm>
          <a:prstGeom prst="hexagon">
            <a:avLst/>
          </a:pr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3" name="Sechseck 12">
            <a:extLst>
              <a:ext uri="{FF2B5EF4-FFF2-40B4-BE49-F238E27FC236}">
                <a16:creationId xmlns:a16="http://schemas.microsoft.com/office/drawing/2014/main" id="{55D66722-121B-4A54-8E83-8CD03E183383}"/>
              </a:ext>
            </a:extLst>
          </p:cNvPr>
          <p:cNvSpPr/>
          <p:nvPr/>
        </p:nvSpPr>
        <p:spPr>
          <a:xfrm>
            <a:off x="642358" y="1169526"/>
            <a:ext cx="1336468" cy="1152128"/>
          </a:xfrm>
          <a:prstGeom prst="hexagon">
            <a:avLst/>
          </a:prstGeom>
          <a:noFill/>
          <a:ln w="15875">
            <a:solidFill>
              <a:srgbClr val="3583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4" name="Sechseck 13">
            <a:extLst>
              <a:ext uri="{FF2B5EF4-FFF2-40B4-BE49-F238E27FC236}">
                <a16:creationId xmlns:a16="http://schemas.microsoft.com/office/drawing/2014/main" id="{1B8749A6-DA0E-438C-81EE-F580BD1B5E3D}"/>
              </a:ext>
            </a:extLst>
          </p:cNvPr>
          <p:cNvSpPr/>
          <p:nvPr/>
        </p:nvSpPr>
        <p:spPr>
          <a:xfrm>
            <a:off x="1714157" y="1759786"/>
            <a:ext cx="1336468" cy="1152128"/>
          </a:xfrm>
          <a:prstGeom prst="hexagon">
            <a:avLst/>
          </a:prstGeom>
          <a:no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Dispositions applicables à l’ensemble des travaux de construction</a:t>
            </a:r>
            <a:endParaRPr lang="LID4096" sz="900" dirty="0">
              <a:solidFill>
                <a:schemeClr val="tx1"/>
              </a:solidFill>
            </a:endParaRPr>
          </a:p>
        </p:txBody>
      </p:sp>
      <p:sp>
        <p:nvSpPr>
          <p:cNvPr id="15" name="Sechseck 14">
            <a:extLst>
              <a:ext uri="{FF2B5EF4-FFF2-40B4-BE49-F238E27FC236}">
                <a16:creationId xmlns:a16="http://schemas.microsoft.com/office/drawing/2014/main" id="{48DE0415-A495-44F1-8065-5D38CE166ADA}"/>
              </a:ext>
            </a:extLst>
          </p:cNvPr>
          <p:cNvSpPr/>
          <p:nvPr/>
        </p:nvSpPr>
        <p:spPr>
          <a:xfrm>
            <a:off x="642358" y="2345139"/>
            <a:ext cx="1336468" cy="1152128"/>
          </a:xfrm>
          <a:prstGeom prst="hexagon">
            <a:avLst/>
          </a:prstGeom>
          <a:noFill/>
          <a:ln w="15875">
            <a:solidFill>
              <a:srgbClr val="0369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7" name="Sechseck 16">
            <a:extLst>
              <a:ext uri="{FF2B5EF4-FFF2-40B4-BE49-F238E27FC236}">
                <a16:creationId xmlns:a16="http://schemas.microsoft.com/office/drawing/2014/main" id="{C342E971-067C-423A-B551-57E1D014EBD5}"/>
              </a:ext>
            </a:extLst>
          </p:cNvPr>
          <p:cNvSpPr/>
          <p:nvPr/>
        </p:nvSpPr>
        <p:spPr>
          <a:xfrm>
            <a:off x="7067037" y="2350770"/>
            <a:ext cx="1336468" cy="1152128"/>
          </a:xfrm>
          <a:prstGeom prst="hexagon">
            <a:avLst/>
          </a:prstGeom>
          <a:no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6" name="Sechseck 15">
            <a:extLst>
              <a:ext uri="{FF2B5EF4-FFF2-40B4-BE49-F238E27FC236}">
                <a16:creationId xmlns:a16="http://schemas.microsoft.com/office/drawing/2014/main" id="{AFD7A8D5-3092-42DA-91F3-6DD4C1501B46}"/>
              </a:ext>
            </a:extLst>
          </p:cNvPr>
          <p:cNvSpPr/>
          <p:nvPr/>
        </p:nvSpPr>
        <p:spPr>
          <a:xfrm>
            <a:off x="2785956" y="-10472"/>
            <a:ext cx="1336468" cy="1152128"/>
          </a:xfrm>
          <a:prstGeom prst="hexagon">
            <a:avLst/>
          </a:prstGeom>
          <a:noFill/>
          <a:ln w="15875">
            <a:solidFill>
              <a:srgbClr val="005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b="1">
                <a:solidFill>
                  <a:schemeClr val="tx1"/>
                </a:solidFill>
              </a:rPr>
              <a:t>OTConst 2022</a:t>
            </a:r>
            <a:endParaRPr lang="LID4096" sz="900" b="1" dirty="0">
              <a:solidFill>
                <a:schemeClr val="tx1"/>
              </a:solidFill>
            </a:endParaRPr>
          </a:p>
        </p:txBody>
      </p:sp>
    </p:spTree>
    <p:extLst>
      <p:ext uri="{BB962C8B-B14F-4D97-AF65-F5344CB8AC3E}">
        <p14:creationId xmlns:p14="http://schemas.microsoft.com/office/powerpoint/2010/main" val="2323579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079897" cy="1477328"/>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L’approbation du fabricant de l’échafaudage doit être obtenue avant d’installer des éléments incorporés ou annexés à un échafaudage.</a:t>
            </a:r>
          </a:p>
          <a:p>
            <a:endParaRPr lang="de-DE" dirty="0">
              <a:latin typeface="Calibri"/>
              <a:cs typeface="Calibri"/>
            </a:endParaRPr>
          </a:p>
          <a:p>
            <a:r>
              <a:rPr lang="de-CH">
                <a:latin typeface="Calibri"/>
                <a:cs typeface="Arial"/>
              </a:rPr>
              <a:t>Cela comprend également l’installation de panneaux publicitaires ou d’habillages d’échafaudages.</a:t>
            </a: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solidFill>
                  <a:srgbClr val="000000"/>
                </a:solidFill>
                <a:latin typeface="Calibri"/>
                <a:cs typeface="Calibri"/>
              </a:rPr>
              <a:t>Éléments incorporés ou annexés aux échafaudages sur autorisation uniquement</a:t>
            </a:r>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864943" y="1028320"/>
            <a:ext cx="5976256" cy="307777"/>
          </a:xfrm>
          <a:prstGeom prst="rect">
            <a:avLst/>
          </a:prstGeom>
          <a:noFill/>
        </p:spPr>
        <p:txBody>
          <a:bodyPr wrap="square" lIns="91440" tIns="45720" rIns="91440" bIns="45720" anchor="t">
            <a:spAutoFit/>
          </a:bodyPr>
          <a:lstStyle/>
          <a:p>
            <a:r>
              <a:rPr lang="de-CH" sz="1400" b="1" dirty="0" err="1">
                <a:latin typeface="Calibri"/>
                <a:cs typeface="Calibri"/>
              </a:rPr>
              <a:t>OTConst</a:t>
            </a:r>
            <a:r>
              <a:rPr lang="de-CH" sz="1400" b="1" dirty="0">
                <a:latin typeface="Calibri"/>
                <a:cs typeface="Calibri"/>
              </a:rPr>
              <a:t> 2022</a:t>
            </a:r>
            <a:r>
              <a:rPr lang="de-CH" sz="1400" dirty="0">
                <a:latin typeface="Calibri"/>
                <a:cs typeface="Calibri"/>
              </a:rPr>
              <a:t> 4</a:t>
            </a:r>
            <a:r>
              <a:rPr lang="de-CH" sz="1400" baseline="30000" dirty="0">
                <a:latin typeface="Calibri"/>
                <a:cs typeface="Calibri"/>
              </a:rPr>
              <a:t>e</a:t>
            </a:r>
            <a:r>
              <a:rPr lang="de-CH" sz="1400" dirty="0">
                <a:latin typeface="Calibri"/>
                <a:cs typeface="Calibri"/>
              </a:rPr>
              <a:t> </a:t>
            </a:r>
            <a:r>
              <a:rPr lang="de-CH" sz="1400" dirty="0" err="1">
                <a:latin typeface="Calibri"/>
                <a:cs typeface="Calibri"/>
              </a:rPr>
              <a:t>chapitre</a:t>
            </a:r>
            <a:r>
              <a:rPr lang="de-CH" sz="1400" dirty="0">
                <a:latin typeface="Calibri"/>
                <a:cs typeface="Calibri"/>
              </a:rPr>
              <a:t>: </a:t>
            </a:r>
            <a:r>
              <a:rPr lang="de-CH" sz="1400" dirty="0" err="1">
                <a:latin typeface="Calibri"/>
                <a:cs typeface="Calibri"/>
              </a:rPr>
              <a:t>Échafaudages</a:t>
            </a:r>
            <a:r>
              <a:rPr lang="de-CH" sz="1400" dirty="0">
                <a:latin typeface="Calibri"/>
                <a:cs typeface="Calibri"/>
              </a:rPr>
              <a:t>, </a:t>
            </a:r>
            <a:r>
              <a:rPr lang="de-CH" sz="1400" dirty="0" err="1">
                <a:latin typeface="Calibri"/>
                <a:cs typeface="Calibri"/>
              </a:rPr>
              <a:t>article</a:t>
            </a:r>
            <a:r>
              <a:rPr lang="de-CH" sz="1400" dirty="0">
                <a:latin typeface="Calibri"/>
                <a:cs typeface="Calibri"/>
              </a:rPr>
              <a:t> 52</a:t>
            </a:r>
            <a:endParaRPr lang="LID4096" sz="1400" dirty="0">
              <a:latin typeface="Calibri"/>
              <a:cs typeface="Calibri"/>
            </a:endParaRPr>
          </a:p>
        </p:txBody>
      </p:sp>
      <p:pic>
        <p:nvPicPr>
          <p:cNvPr id="6" name="Grafik 10" descr="Ein Bild, das Text enthält.  Beschreibung automatisch generiert.">
            <a:extLst>
              <a:ext uri="{FF2B5EF4-FFF2-40B4-BE49-F238E27FC236}">
                <a16:creationId xmlns:a16="http://schemas.microsoft.com/office/drawing/2014/main" id="{EF117CEF-2A29-4FAB-B069-42CD7C9E710D}"/>
              </a:ext>
            </a:extLst>
          </p:cNvPr>
          <p:cNvPicPr>
            <a:picLocks noChangeAspect="1"/>
          </p:cNvPicPr>
          <p:nvPr/>
        </p:nvPicPr>
        <p:blipFill>
          <a:blip r:embed="rId3"/>
          <a:stretch>
            <a:fillRect/>
          </a:stretch>
        </p:blipFill>
        <p:spPr>
          <a:xfrm>
            <a:off x="864943" y="1445171"/>
            <a:ext cx="2336556" cy="3038972"/>
          </a:xfrm>
          <a:prstGeom prst="rect">
            <a:avLst/>
          </a:prstGeom>
        </p:spPr>
      </p:pic>
      <p:sp>
        <p:nvSpPr>
          <p:cNvPr id="12" name="Textfeld 11">
            <a:extLst>
              <a:ext uri="{FF2B5EF4-FFF2-40B4-BE49-F238E27FC236}">
                <a16:creationId xmlns:a16="http://schemas.microsoft.com/office/drawing/2014/main" id="{35F2BCFA-A2E9-4074-BF64-8930BA454403}"/>
              </a:ext>
            </a:extLst>
          </p:cNvPr>
          <p:cNvSpPr txBox="1"/>
          <p:nvPr/>
        </p:nvSpPr>
        <p:spPr>
          <a:xfrm>
            <a:off x="755040" y="4486275"/>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Source: Baureklamen.ch</a:t>
            </a:r>
            <a:endParaRPr lang="de-DE" sz="600" b="1" err="1">
              <a:latin typeface="Calibri" pitchFamily="34" charset="0"/>
            </a:endParaRPr>
          </a:p>
        </p:txBody>
      </p:sp>
    </p:spTree>
    <p:extLst>
      <p:ext uri="{BB962C8B-B14F-4D97-AF65-F5344CB8AC3E}">
        <p14:creationId xmlns:p14="http://schemas.microsoft.com/office/powerpoint/2010/main" val="714695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079897" cy="1200329"/>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Les barres d’échafaudage verticales porteuses en bois ne sons plus autorisées.</a:t>
            </a:r>
            <a:endParaRPr lang="de-DE">
              <a:cs typeface="Arial" pitchFamily="34" charset="0"/>
            </a:endParaRPr>
          </a:p>
          <a:p>
            <a:endParaRPr lang="de-DE">
              <a:latin typeface="Calibri"/>
              <a:cs typeface="Calibri"/>
            </a:endParaRPr>
          </a:p>
          <a:p>
            <a:r>
              <a:rPr lang="de-DE">
                <a:latin typeface="Calibri"/>
                <a:cs typeface="Calibri"/>
              </a:rPr>
              <a:t>Utiliser uniquement des échafaudages en acier ou en aluminium!</a:t>
            </a: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869" y="76557"/>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dirty="0" err="1">
                <a:solidFill>
                  <a:srgbClr val="000000"/>
                </a:solidFill>
                <a:latin typeface="Calibri"/>
                <a:cs typeface="Calibri"/>
              </a:rPr>
              <a:t>Les</a:t>
            </a:r>
            <a:r>
              <a:rPr lang="de-DE" dirty="0">
                <a:solidFill>
                  <a:srgbClr val="000000"/>
                </a:solidFill>
                <a:latin typeface="Calibri"/>
                <a:cs typeface="Calibri"/>
              </a:rPr>
              <a:t> </a:t>
            </a:r>
            <a:r>
              <a:rPr lang="de-DE" dirty="0" err="1">
                <a:solidFill>
                  <a:srgbClr val="000000"/>
                </a:solidFill>
                <a:latin typeface="Calibri"/>
                <a:cs typeface="Calibri"/>
              </a:rPr>
              <a:t>échafaudages</a:t>
            </a:r>
            <a:r>
              <a:rPr lang="de-DE" dirty="0">
                <a:solidFill>
                  <a:srgbClr val="000000"/>
                </a:solidFill>
                <a:latin typeface="Calibri"/>
                <a:cs typeface="Calibri"/>
              </a:rPr>
              <a:t> en </a:t>
            </a:r>
            <a:r>
              <a:rPr lang="de-DE" dirty="0" err="1">
                <a:solidFill>
                  <a:srgbClr val="000000"/>
                </a:solidFill>
                <a:latin typeface="Calibri"/>
                <a:cs typeface="Calibri"/>
              </a:rPr>
              <a:t>façade</a:t>
            </a:r>
            <a:r>
              <a:rPr lang="de-DE" dirty="0">
                <a:solidFill>
                  <a:srgbClr val="000000"/>
                </a:solidFill>
                <a:latin typeface="Calibri"/>
                <a:cs typeface="Calibri"/>
              </a:rPr>
              <a:t> </a:t>
            </a:r>
            <a:r>
              <a:rPr lang="de-DE" dirty="0" err="1">
                <a:solidFill>
                  <a:srgbClr val="000000"/>
                </a:solidFill>
                <a:latin typeface="Calibri"/>
                <a:cs typeface="Calibri"/>
              </a:rPr>
              <a:t>avec</a:t>
            </a:r>
            <a:r>
              <a:rPr lang="de-DE" dirty="0">
                <a:solidFill>
                  <a:srgbClr val="000000"/>
                </a:solidFill>
                <a:latin typeface="Calibri"/>
                <a:cs typeface="Calibri"/>
              </a:rPr>
              <a:t> </a:t>
            </a:r>
            <a:r>
              <a:rPr lang="de-DE" dirty="0" err="1">
                <a:solidFill>
                  <a:srgbClr val="000000"/>
                </a:solidFill>
                <a:latin typeface="Calibri"/>
                <a:cs typeface="Calibri"/>
              </a:rPr>
              <a:t>barres</a:t>
            </a:r>
            <a:r>
              <a:rPr lang="de-DE" dirty="0">
                <a:solidFill>
                  <a:srgbClr val="000000"/>
                </a:solidFill>
                <a:latin typeface="Calibri"/>
                <a:cs typeface="Calibri"/>
              </a:rPr>
              <a:t> en </a:t>
            </a:r>
            <a:r>
              <a:rPr lang="de-DE" dirty="0" err="1">
                <a:solidFill>
                  <a:srgbClr val="000000"/>
                </a:solidFill>
                <a:latin typeface="Calibri"/>
                <a:cs typeface="Calibri"/>
              </a:rPr>
              <a:t>bois</a:t>
            </a:r>
            <a:r>
              <a:rPr lang="de-DE" dirty="0">
                <a:solidFill>
                  <a:srgbClr val="000000"/>
                </a:solidFill>
                <a:latin typeface="Calibri"/>
                <a:cs typeface="Calibri"/>
              </a:rPr>
              <a:t> </a:t>
            </a:r>
            <a:r>
              <a:rPr lang="de-DE" dirty="0" err="1">
                <a:solidFill>
                  <a:srgbClr val="000000"/>
                </a:solidFill>
                <a:latin typeface="Calibri"/>
                <a:cs typeface="Calibri"/>
              </a:rPr>
              <a:t>sont</a:t>
            </a:r>
            <a:r>
              <a:rPr lang="de-DE" dirty="0">
                <a:solidFill>
                  <a:srgbClr val="000000"/>
                </a:solidFill>
                <a:latin typeface="Calibri"/>
                <a:cs typeface="Calibri"/>
              </a:rPr>
              <a:t> </a:t>
            </a:r>
            <a:r>
              <a:rPr lang="de-DE" dirty="0" err="1">
                <a:solidFill>
                  <a:srgbClr val="000000"/>
                </a:solidFill>
                <a:latin typeface="Calibri"/>
                <a:cs typeface="Calibri"/>
              </a:rPr>
              <a:t>interdits</a:t>
            </a:r>
            <a:endParaRPr lang="de-DE" dirty="0">
              <a:solidFill>
                <a:srgbClr val="000000"/>
              </a:solidFill>
              <a:latin typeface="Calibri"/>
              <a:cs typeface="Calibri"/>
            </a:endParaRPr>
          </a:p>
          <a:p>
            <a:endParaRPr lang="de-DE" dirty="0"/>
          </a:p>
        </p:txBody>
      </p:sp>
      <p:sp>
        <p:nvSpPr>
          <p:cNvPr id="10" name="Textfeld 9">
            <a:extLst>
              <a:ext uri="{FF2B5EF4-FFF2-40B4-BE49-F238E27FC236}">
                <a16:creationId xmlns:a16="http://schemas.microsoft.com/office/drawing/2014/main" id="{A43ADBE0-B525-4E74-8492-48DAD1E38D71}"/>
              </a:ext>
            </a:extLst>
          </p:cNvPr>
          <p:cNvSpPr txBox="1"/>
          <p:nvPr/>
        </p:nvSpPr>
        <p:spPr>
          <a:xfrm>
            <a:off x="827584" y="729428"/>
            <a:ext cx="5976256" cy="307777"/>
          </a:xfrm>
          <a:prstGeom prst="rect">
            <a:avLst/>
          </a:prstGeom>
          <a:noFill/>
        </p:spPr>
        <p:txBody>
          <a:bodyPr wrap="square" lIns="91440" tIns="45720" rIns="91440" bIns="45720" anchor="t">
            <a:spAutoFit/>
          </a:bodyPr>
          <a:lstStyle/>
          <a:p>
            <a:r>
              <a:rPr lang="de-CH" sz="1400" b="1" dirty="0" err="1">
                <a:latin typeface="Calibri"/>
                <a:cs typeface="Calibri"/>
              </a:rPr>
              <a:t>OTConst</a:t>
            </a:r>
            <a:r>
              <a:rPr lang="de-CH" sz="1400" b="1" dirty="0">
                <a:latin typeface="Calibri"/>
                <a:cs typeface="Calibri"/>
              </a:rPr>
              <a:t> 2022</a:t>
            </a:r>
            <a:r>
              <a:rPr lang="de-CH" sz="1400" dirty="0">
                <a:latin typeface="Calibri"/>
                <a:cs typeface="Calibri"/>
              </a:rPr>
              <a:t> 4</a:t>
            </a:r>
            <a:r>
              <a:rPr lang="de-CH" sz="1400" baseline="30000" dirty="0">
                <a:latin typeface="Calibri"/>
                <a:cs typeface="Calibri"/>
              </a:rPr>
              <a:t>e</a:t>
            </a:r>
            <a:r>
              <a:rPr lang="de-CH" sz="1400" dirty="0">
                <a:latin typeface="Calibri"/>
                <a:cs typeface="Calibri"/>
              </a:rPr>
              <a:t> </a:t>
            </a:r>
            <a:r>
              <a:rPr lang="de-CH" sz="1400" dirty="0" err="1">
                <a:latin typeface="Calibri"/>
                <a:cs typeface="Calibri"/>
              </a:rPr>
              <a:t>chapitre</a:t>
            </a:r>
            <a:r>
              <a:rPr lang="de-CH" sz="1400" dirty="0">
                <a:latin typeface="Calibri"/>
                <a:cs typeface="Calibri"/>
              </a:rPr>
              <a:t>: </a:t>
            </a:r>
            <a:r>
              <a:rPr lang="de-CH" sz="1400" dirty="0" err="1">
                <a:latin typeface="Calibri"/>
                <a:cs typeface="Calibri"/>
              </a:rPr>
              <a:t>Échafaudages</a:t>
            </a:r>
            <a:r>
              <a:rPr lang="de-CH" sz="1400" dirty="0">
                <a:latin typeface="Calibri"/>
                <a:cs typeface="Calibri"/>
              </a:rPr>
              <a:t>, </a:t>
            </a:r>
            <a:r>
              <a:rPr lang="de-CH" sz="1400" dirty="0" err="1">
                <a:latin typeface="Calibri"/>
                <a:cs typeface="Calibri"/>
              </a:rPr>
              <a:t>article</a:t>
            </a:r>
            <a:r>
              <a:rPr lang="de-CH" sz="1400" dirty="0">
                <a:latin typeface="Calibri"/>
                <a:cs typeface="Calibri"/>
              </a:rPr>
              <a:t> 54</a:t>
            </a:r>
            <a:endParaRPr lang="de-DE" sz="1400" dirty="0">
              <a:latin typeface="Calibri" pitchFamily="34" charset="0"/>
              <a:cs typeface="Calibri"/>
            </a:endParaRPr>
          </a:p>
        </p:txBody>
      </p:sp>
      <p:sp>
        <p:nvSpPr>
          <p:cNvPr id="5" name="Textfeld 4">
            <a:extLst>
              <a:ext uri="{FF2B5EF4-FFF2-40B4-BE49-F238E27FC236}">
                <a16:creationId xmlns:a16="http://schemas.microsoft.com/office/drawing/2014/main" id="{95C08EA5-453F-4CDF-B0AB-3438D2947C2B}"/>
              </a:ext>
            </a:extLst>
          </p:cNvPr>
          <p:cNvSpPr txBox="1"/>
          <p:nvPr/>
        </p:nvSpPr>
        <p:spPr>
          <a:xfrm>
            <a:off x="755040" y="4486275"/>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Source: Suva</a:t>
            </a:r>
            <a:endParaRPr lang="de-DE" sz="600" b="1" dirty="0">
              <a:latin typeface="Calibri" pitchFamily="34" charset="0"/>
            </a:endParaRPr>
          </a:p>
        </p:txBody>
      </p:sp>
      <p:pic>
        <p:nvPicPr>
          <p:cNvPr id="3" name="Grafik 2">
            <a:extLst>
              <a:ext uri="{FF2B5EF4-FFF2-40B4-BE49-F238E27FC236}">
                <a16:creationId xmlns:a16="http://schemas.microsoft.com/office/drawing/2014/main" id="{183A3688-36EC-4B7C-9227-55D8A48530E9}"/>
              </a:ext>
            </a:extLst>
          </p:cNvPr>
          <p:cNvPicPr>
            <a:picLocks noChangeAspect="1"/>
          </p:cNvPicPr>
          <p:nvPr/>
        </p:nvPicPr>
        <p:blipFill rotWithShape="1">
          <a:blip r:embed="rId3"/>
          <a:srcRect r="26081"/>
          <a:stretch/>
        </p:blipFill>
        <p:spPr>
          <a:xfrm>
            <a:off x="900869" y="1133341"/>
            <a:ext cx="2392166" cy="3298216"/>
          </a:xfrm>
          <a:prstGeom prst="rect">
            <a:avLst/>
          </a:prstGeom>
        </p:spPr>
      </p:pic>
    </p:spTree>
    <p:extLst>
      <p:ext uri="{BB962C8B-B14F-4D97-AF65-F5344CB8AC3E}">
        <p14:creationId xmlns:p14="http://schemas.microsoft.com/office/powerpoint/2010/main" val="1337867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243892" cy="2585323"/>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Les plateaux avec trappes et échelles ne doivent plus être utilisés qu’à titre exceptionnel:</a:t>
            </a:r>
            <a:endParaRPr lang="de-DE">
              <a:cs typeface="Arial" pitchFamily="34" charset="0"/>
            </a:endParaRPr>
          </a:p>
          <a:p>
            <a:endParaRPr lang="de-DE">
              <a:latin typeface="Calibri"/>
              <a:cs typeface="Calibri"/>
            </a:endParaRPr>
          </a:p>
          <a:p>
            <a:pPr marL="285750" indent="-285750">
              <a:buFont typeface="Arial"/>
              <a:buChar char="•"/>
            </a:pPr>
            <a:r>
              <a:rPr lang="de-DE">
                <a:latin typeface="Calibri"/>
                <a:cs typeface="Calibri"/>
              </a:rPr>
              <a:t>pour accéder au dernier pont d’échafaudage dans la zone des pignons</a:t>
            </a:r>
          </a:p>
          <a:p>
            <a:pPr marL="285750" indent="-285750">
              <a:buFont typeface="Arial"/>
              <a:buChar char="•"/>
            </a:pPr>
            <a:r>
              <a:rPr lang="de-DE">
                <a:latin typeface="Calibri"/>
                <a:cs typeface="Calibri"/>
              </a:rPr>
              <a:t>pour les échafaudages roulants</a:t>
            </a:r>
          </a:p>
          <a:p>
            <a:pPr marL="285750" indent="-285750">
              <a:buFont typeface="Arial"/>
              <a:buChar char="•"/>
            </a:pPr>
            <a:r>
              <a:rPr lang="de-DE">
                <a:latin typeface="Calibri"/>
                <a:cs typeface="Calibri"/>
              </a:rPr>
              <a:t>lorsque c’est la seule solution pour des raisons de place</a:t>
            </a:r>
          </a:p>
          <a:p>
            <a:endParaRPr lang="de-DE">
              <a:latin typeface="Calibri"/>
              <a:cs typeface="Calibri"/>
            </a:endParaRPr>
          </a:p>
          <a:p>
            <a:r>
              <a:rPr lang="de-DE">
                <a:latin typeface="Calibri"/>
                <a:cs typeface="Calibri"/>
              </a:rPr>
              <a:t>Il faut toujours privilégier les escaliers d’échafaudages aux plateaux avec trappes et échelles!</a:t>
            </a: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solidFill>
                  <a:srgbClr val="000000"/>
                </a:solidFill>
                <a:latin typeface="Calibri"/>
                <a:cs typeface="Calibri"/>
              </a:rPr>
              <a:t>Plateaux avec trappes et échelles sur les toits autorisés uniquement à titre exceptionnel</a:t>
            </a:r>
          </a:p>
          <a:p>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799448" y="1140023"/>
            <a:ext cx="5976256" cy="307777"/>
          </a:xfrm>
          <a:prstGeom prst="rect">
            <a:avLst/>
          </a:prstGeom>
          <a:noFill/>
        </p:spPr>
        <p:txBody>
          <a:bodyPr wrap="square" lIns="91440" tIns="45720" rIns="91440" bIns="45720" anchor="t">
            <a:spAutoFit/>
          </a:bodyPr>
          <a:lstStyle/>
          <a:p>
            <a:r>
              <a:rPr lang="de-CH" sz="1400" b="1" dirty="0" err="1">
                <a:latin typeface="Calibri"/>
                <a:cs typeface="Calibri"/>
              </a:rPr>
              <a:t>OTConst</a:t>
            </a:r>
            <a:r>
              <a:rPr lang="de-CH" sz="1400" b="1" dirty="0">
                <a:latin typeface="Calibri"/>
                <a:cs typeface="Calibri"/>
              </a:rPr>
              <a:t> 2022</a:t>
            </a:r>
            <a:r>
              <a:rPr lang="de-CH" sz="1400" dirty="0">
                <a:latin typeface="Calibri"/>
                <a:cs typeface="Calibri"/>
              </a:rPr>
              <a:t> 4</a:t>
            </a:r>
            <a:r>
              <a:rPr lang="de-CH" sz="1400" baseline="30000" dirty="0">
                <a:latin typeface="Calibri"/>
                <a:cs typeface="Calibri"/>
              </a:rPr>
              <a:t>e</a:t>
            </a:r>
            <a:r>
              <a:rPr lang="de-CH" sz="1400" dirty="0">
                <a:latin typeface="Calibri"/>
                <a:cs typeface="Calibri"/>
              </a:rPr>
              <a:t> </a:t>
            </a:r>
            <a:r>
              <a:rPr lang="de-CH" sz="1400" dirty="0" err="1">
                <a:latin typeface="Calibri"/>
                <a:cs typeface="Calibri"/>
              </a:rPr>
              <a:t>Chapitre</a:t>
            </a:r>
            <a:r>
              <a:rPr lang="de-CH" sz="1400" dirty="0">
                <a:latin typeface="Calibri"/>
                <a:cs typeface="Calibri"/>
              </a:rPr>
              <a:t>: </a:t>
            </a:r>
            <a:r>
              <a:rPr lang="de-CH" sz="1400" dirty="0" err="1">
                <a:latin typeface="Calibri"/>
                <a:cs typeface="Calibri"/>
              </a:rPr>
              <a:t>Échafaudages</a:t>
            </a:r>
            <a:r>
              <a:rPr lang="de-CH" sz="1400" dirty="0">
                <a:latin typeface="Calibri"/>
                <a:cs typeface="Calibri"/>
              </a:rPr>
              <a:t>, </a:t>
            </a:r>
            <a:r>
              <a:rPr lang="de-CH" sz="1400" dirty="0" err="1">
                <a:latin typeface="Calibri"/>
                <a:cs typeface="Calibri"/>
              </a:rPr>
              <a:t>article</a:t>
            </a:r>
            <a:r>
              <a:rPr lang="de-CH" sz="1400" dirty="0">
                <a:latin typeface="Calibri"/>
                <a:cs typeface="Calibri"/>
              </a:rPr>
              <a:t> 56</a:t>
            </a:r>
            <a:endParaRPr lang="de-DE" sz="1400" dirty="0">
              <a:latin typeface="Calibri" pitchFamily="34" charset="0"/>
              <a:cs typeface="Calibri"/>
            </a:endParaRPr>
          </a:p>
        </p:txBody>
      </p:sp>
      <p:pic>
        <p:nvPicPr>
          <p:cNvPr id="1026" name="Picture 2" descr="Von einem Level zum nächsten mit Gerüstdurchstiegen">
            <a:extLst>
              <a:ext uri="{FF2B5EF4-FFF2-40B4-BE49-F238E27FC236}">
                <a16:creationId xmlns:a16="http://schemas.microsoft.com/office/drawing/2014/main" id="{83D9FFE1-0E12-4AC1-8AC4-49B8508D8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924" y="1563638"/>
            <a:ext cx="1857496" cy="2181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091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243892" cy="3139321"/>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Désormais, les ponts d’échafaudages doivent présenter une hauteur minimale d’1,90 m. </a:t>
            </a:r>
          </a:p>
          <a:p>
            <a:endParaRPr lang="de-DE">
              <a:latin typeface="Calibri"/>
              <a:cs typeface="Calibri"/>
            </a:endParaRPr>
          </a:p>
          <a:p>
            <a:r>
              <a:rPr lang="de-DE">
                <a:latin typeface="Calibri"/>
                <a:cs typeface="Calibri"/>
              </a:rPr>
              <a:t>La distance minimale d’1,90 m ne s’applique pas:</a:t>
            </a:r>
          </a:p>
          <a:p>
            <a:pPr marL="285750" indent="-285750">
              <a:buFont typeface="Arial" panose="020B0604020202020204" pitchFamily="34" charset="0"/>
              <a:buChar char="•"/>
            </a:pPr>
            <a:r>
              <a:rPr lang="de-DE">
                <a:latin typeface="Calibri"/>
                <a:cs typeface="Calibri"/>
              </a:rPr>
              <a:t>la hauteur de passage la plus basse du terrain naturel au premier pont de l’échafaudage</a:t>
            </a:r>
          </a:p>
          <a:p>
            <a:pPr marL="285750" indent="-285750">
              <a:buFont typeface="Arial" panose="020B0604020202020204" pitchFamily="34" charset="0"/>
              <a:buChar char="•"/>
            </a:pPr>
            <a:r>
              <a:rPr lang="de-DE">
                <a:latin typeface="Calibri"/>
                <a:cs typeface="Calibri"/>
              </a:rPr>
              <a:t>la hauteur de passage la plus élevée au-dessus du dernier pont de l’échafaudage</a:t>
            </a:r>
          </a:p>
          <a:p>
            <a:endParaRPr lang="de-DE">
              <a:latin typeface="Calibri"/>
              <a:cs typeface="Calibri"/>
            </a:endParaRPr>
          </a:p>
          <a:p>
            <a:r>
              <a:rPr lang="de-DE">
                <a:latin typeface="Calibri"/>
                <a:cs typeface="Calibri"/>
              </a:rPr>
              <a:t>La distance maximale entre chaque pont reste de 2,30 m</a:t>
            </a: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solidFill>
                  <a:srgbClr val="000000"/>
                </a:solidFill>
                <a:latin typeface="Calibri"/>
                <a:cs typeface="Calibri"/>
              </a:rPr>
              <a:t>La hauteur min. des ponts d’échafaudages est d’1,90 m</a:t>
            </a:r>
            <a:endParaRPr lang="de-DE"/>
          </a:p>
          <a:p>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827584" y="729428"/>
            <a:ext cx="5976256" cy="307777"/>
          </a:xfrm>
          <a:prstGeom prst="rect">
            <a:avLst/>
          </a:prstGeom>
          <a:noFill/>
        </p:spPr>
        <p:txBody>
          <a:bodyPr wrap="square" lIns="91440" tIns="45720" rIns="91440" bIns="45720" anchor="t">
            <a:spAutoFit/>
          </a:bodyPr>
          <a:lstStyle/>
          <a:p>
            <a:r>
              <a:rPr lang="de-CH" sz="1400" b="1" dirty="0" err="1">
                <a:latin typeface="Calibri"/>
                <a:cs typeface="Calibri"/>
              </a:rPr>
              <a:t>OTConst</a:t>
            </a:r>
            <a:r>
              <a:rPr lang="de-CH" sz="1400" b="1" dirty="0">
                <a:latin typeface="Calibri"/>
                <a:cs typeface="Calibri"/>
              </a:rPr>
              <a:t> 2022</a:t>
            </a:r>
            <a:r>
              <a:rPr lang="de-CH" sz="1400" dirty="0">
                <a:latin typeface="Calibri"/>
                <a:cs typeface="Calibri"/>
              </a:rPr>
              <a:t> 4</a:t>
            </a:r>
            <a:r>
              <a:rPr lang="de-CH" sz="1400" baseline="30000" dirty="0">
                <a:latin typeface="Calibri"/>
                <a:cs typeface="Calibri"/>
              </a:rPr>
              <a:t>e</a:t>
            </a:r>
            <a:r>
              <a:rPr lang="de-CH" sz="1400" dirty="0">
                <a:latin typeface="Calibri"/>
                <a:cs typeface="Calibri"/>
              </a:rPr>
              <a:t> </a:t>
            </a:r>
            <a:r>
              <a:rPr lang="de-CH" sz="1400" dirty="0" err="1">
                <a:latin typeface="Calibri"/>
                <a:cs typeface="Calibri"/>
              </a:rPr>
              <a:t>Chapitre</a:t>
            </a:r>
            <a:r>
              <a:rPr lang="de-CH" sz="1400" dirty="0">
                <a:latin typeface="Calibri"/>
                <a:cs typeface="Calibri"/>
              </a:rPr>
              <a:t>: </a:t>
            </a:r>
            <a:r>
              <a:rPr lang="de-CH" sz="1400" dirty="0" err="1">
                <a:latin typeface="Calibri"/>
                <a:cs typeface="Calibri"/>
              </a:rPr>
              <a:t>Échafaudages</a:t>
            </a:r>
            <a:r>
              <a:rPr lang="de-CH" sz="1400" dirty="0">
                <a:latin typeface="Calibri"/>
                <a:cs typeface="Calibri"/>
              </a:rPr>
              <a:t>, </a:t>
            </a:r>
            <a:r>
              <a:rPr lang="de-CH" sz="1400" dirty="0" err="1">
                <a:latin typeface="Calibri"/>
                <a:cs typeface="Calibri"/>
              </a:rPr>
              <a:t>article</a:t>
            </a:r>
            <a:r>
              <a:rPr lang="de-CH" sz="1400" dirty="0">
                <a:latin typeface="Calibri"/>
                <a:cs typeface="Calibri"/>
              </a:rPr>
              <a:t> 57</a:t>
            </a:r>
            <a:endParaRPr lang="de-DE" sz="1400" dirty="0">
              <a:latin typeface="Calibri" pitchFamily="34" charset="0"/>
              <a:cs typeface="Calibri"/>
            </a:endParaRPr>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2E95A295-025E-4CB2-97D7-4FF1D417C5B1}"/>
                  </a:ext>
                </a:extLst>
              </p14:cNvPr>
              <p14:cNvContentPartPr/>
              <p14:nvPr/>
            </p14:nvContentPartPr>
            <p14:xfrm>
              <a:off x="2757412" y="1995525"/>
              <a:ext cx="360" cy="360"/>
            </p14:xfrm>
          </p:contentPart>
        </mc:Choice>
        <mc:Fallback xmlns="">
          <p:pic>
            <p:nvPicPr>
              <p:cNvPr id="3" name="Freihand 2">
                <a:extLst>
                  <a:ext uri="{FF2B5EF4-FFF2-40B4-BE49-F238E27FC236}">
                    <a16:creationId xmlns:a16="http://schemas.microsoft.com/office/drawing/2014/main" id="{2E95A295-025E-4CB2-97D7-4FF1D417C5B1}"/>
                  </a:ext>
                </a:extLst>
              </p:cNvPr>
              <p:cNvPicPr/>
              <p:nvPr/>
            </p:nvPicPr>
            <p:blipFill>
              <a:blip r:embed="rId4"/>
              <a:stretch>
                <a:fillRect/>
              </a:stretch>
            </p:blipFill>
            <p:spPr>
              <a:xfrm>
                <a:off x="2748412" y="19865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B9AAD74D-E176-43EC-A60E-3C0D2537E698}"/>
                  </a:ext>
                </a:extLst>
              </p14:cNvPr>
              <p14:cNvContentPartPr/>
              <p14:nvPr/>
            </p14:nvContentPartPr>
            <p14:xfrm>
              <a:off x="2728612" y="1995525"/>
              <a:ext cx="360" cy="360"/>
            </p14:xfrm>
          </p:contentPart>
        </mc:Choice>
        <mc:Fallback xmlns="">
          <p:pic>
            <p:nvPicPr>
              <p:cNvPr id="5" name="Freihand 4">
                <a:extLst>
                  <a:ext uri="{FF2B5EF4-FFF2-40B4-BE49-F238E27FC236}">
                    <a16:creationId xmlns:a16="http://schemas.microsoft.com/office/drawing/2014/main" id="{B9AAD74D-E176-43EC-A60E-3C0D2537E698}"/>
                  </a:ext>
                </a:extLst>
              </p:cNvPr>
              <p:cNvPicPr/>
              <p:nvPr/>
            </p:nvPicPr>
            <p:blipFill>
              <a:blip r:embed="rId6"/>
              <a:stretch>
                <a:fillRect/>
              </a:stretch>
            </p:blipFill>
            <p:spPr>
              <a:xfrm>
                <a:off x="2692612" y="1959525"/>
                <a:ext cx="72000" cy="72000"/>
              </a:xfrm>
              <a:prstGeom prst="rect">
                <a:avLst/>
              </a:prstGeom>
            </p:spPr>
          </p:pic>
        </mc:Fallback>
      </mc:AlternateContent>
      <p:pic>
        <p:nvPicPr>
          <p:cNvPr id="4" name="Grafik 11">
            <a:extLst>
              <a:ext uri="{FF2B5EF4-FFF2-40B4-BE49-F238E27FC236}">
                <a16:creationId xmlns:a16="http://schemas.microsoft.com/office/drawing/2014/main" id="{4824BB62-93C1-4343-9EFE-A8FD35E4ACB5}"/>
              </a:ext>
            </a:extLst>
          </p:cNvPr>
          <p:cNvPicPr>
            <a:picLocks noChangeAspect="1"/>
          </p:cNvPicPr>
          <p:nvPr/>
        </p:nvPicPr>
        <p:blipFill>
          <a:blip r:embed="rId7"/>
          <a:stretch>
            <a:fillRect/>
          </a:stretch>
        </p:blipFill>
        <p:spPr>
          <a:xfrm>
            <a:off x="825267" y="1446859"/>
            <a:ext cx="2339480" cy="3046737"/>
          </a:xfrm>
          <a:prstGeom prst="rect">
            <a:avLst/>
          </a:prstGeom>
        </p:spPr>
      </p:pic>
      <p:sp>
        <p:nvSpPr>
          <p:cNvPr id="2" name="Textfeld 1">
            <a:extLst>
              <a:ext uri="{FF2B5EF4-FFF2-40B4-BE49-F238E27FC236}">
                <a16:creationId xmlns:a16="http://schemas.microsoft.com/office/drawing/2014/main" id="{BDFA3BBE-B0E6-4B5E-92FD-0F4C2A50F69E}"/>
              </a:ext>
            </a:extLst>
          </p:cNvPr>
          <p:cNvSpPr txBox="1"/>
          <p:nvPr/>
        </p:nvSpPr>
        <p:spPr>
          <a:xfrm>
            <a:off x="722068" y="4497265"/>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Source: SUVA</a:t>
            </a:r>
            <a:endParaRPr lang="de-DE" sz="600" b="1">
              <a:latin typeface="Calibri" pitchFamily="34" charset="0"/>
              <a:cs typeface="Calibri" pitchFamily="34" charset="0"/>
            </a:endParaRPr>
          </a:p>
        </p:txBody>
      </p:sp>
    </p:spTree>
    <p:extLst>
      <p:ext uri="{BB962C8B-B14F-4D97-AF65-F5344CB8AC3E}">
        <p14:creationId xmlns:p14="http://schemas.microsoft.com/office/powerpoint/2010/main" val="1734614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866606" y="1447800"/>
            <a:ext cx="4715798" cy="923330"/>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dirty="0">
                <a:latin typeface="Calibri"/>
                <a:cs typeface="Calibri"/>
              </a:rPr>
              <a:t>Au-dessus et en-dessous du </a:t>
            </a:r>
            <a:r>
              <a:rPr lang="de-DE" dirty="0" err="1">
                <a:latin typeface="Calibri"/>
                <a:cs typeface="Calibri"/>
              </a:rPr>
              <a:t>chéneau</a:t>
            </a:r>
            <a:r>
              <a:rPr lang="de-DE" dirty="0">
                <a:latin typeface="Calibri"/>
                <a:cs typeface="Calibri"/>
              </a:rPr>
              <a:t>, la </a:t>
            </a:r>
            <a:r>
              <a:rPr lang="de-DE" dirty="0" err="1">
                <a:latin typeface="Calibri"/>
                <a:cs typeface="Calibri"/>
              </a:rPr>
              <a:t>paroi</a:t>
            </a:r>
            <a:r>
              <a:rPr lang="de-DE" dirty="0">
                <a:latin typeface="Calibri"/>
                <a:cs typeface="Calibri"/>
              </a:rPr>
              <a:t> de </a:t>
            </a:r>
            <a:r>
              <a:rPr lang="de-DE" dirty="0" err="1">
                <a:latin typeface="Calibri"/>
                <a:cs typeface="Calibri"/>
              </a:rPr>
              <a:t>protection</a:t>
            </a:r>
            <a:r>
              <a:rPr lang="de-DE" dirty="0">
                <a:latin typeface="Calibri"/>
                <a:cs typeface="Calibri"/>
              </a:rPr>
              <a:t> de </a:t>
            </a:r>
            <a:r>
              <a:rPr lang="de-DE" dirty="0" err="1">
                <a:latin typeface="Calibri"/>
                <a:cs typeface="Calibri"/>
              </a:rPr>
              <a:t>couvreur</a:t>
            </a:r>
            <a:r>
              <a:rPr lang="de-DE" dirty="0">
                <a:latin typeface="Calibri"/>
                <a:cs typeface="Calibri"/>
              </a:rPr>
              <a:t> </a:t>
            </a:r>
            <a:r>
              <a:rPr lang="de-DE" dirty="0" err="1">
                <a:latin typeface="Calibri"/>
                <a:cs typeface="Calibri"/>
              </a:rPr>
              <a:t>peut</a:t>
            </a:r>
            <a:r>
              <a:rPr lang="de-DE" dirty="0">
                <a:latin typeface="Calibri"/>
                <a:cs typeface="Calibri"/>
              </a:rPr>
              <a:t> </a:t>
            </a:r>
            <a:r>
              <a:rPr lang="de-DE" dirty="0" err="1">
                <a:latin typeface="Calibri"/>
                <a:cs typeface="Calibri"/>
              </a:rPr>
              <a:t>présenter</a:t>
            </a:r>
            <a:r>
              <a:rPr lang="de-DE" dirty="0">
                <a:latin typeface="Calibri"/>
                <a:cs typeface="Calibri"/>
              </a:rPr>
              <a:t> des </a:t>
            </a:r>
            <a:r>
              <a:rPr lang="de-DE" dirty="0" err="1">
                <a:latin typeface="Calibri"/>
                <a:cs typeface="Calibri"/>
              </a:rPr>
              <a:t>ouvertures</a:t>
            </a:r>
            <a:r>
              <a:rPr lang="de-DE" dirty="0">
                <a:latin typeface="Calibri"/>
                <a:cs typeface="Calibri"/>
              </a:rPr>
              <a:t> de </a:t>
            </a:r>
            <a:r>
              <a:rPr lang="de-DE" dirty="0" err="1">
                <a:latin typeface="Calibri"/>
                <a:cs typeface="Calibri"/>
              </a:rPr>
              <a:t>jusqu’à</a:t>
            </a:r>
            <a:r>
              <a:rPr lang="de-DE" dirty="0">
                <a:latin typeface="Calibri"/>
                <a:cs typeface="Calibri"/>
              </a:rPr>
              <a:t> 100 cm2 au maximum.</a:t>
            </a: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solidFill>
                  <a:srgbClr val="000000"/>
                </a:solidFill>
                <a:latin typeface="Calibri"/>
                <a:cs typeface="Calibri"/>
              </a:rPr>
              <a:t>Ouvertures de 100 cm2 au maximum sur la paroi de protection de couvreur</a:t>
            </a:r>
            <a:endParaRPr lang="de-DE"/>
          </a:p>
          <a:p>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826477" y="1067052"/>
            <a:ext cx="5976256" cy="307777"/>
          </a:xfrm>
          <a:prstGeom prst="rect">
            <a:avLst/>
          </a:prstGeom>
          <a:noFill/>
        </p:spPr>
        <p:txBody>
          <a:bodyPr wrap="square" lIns="91440" tIns="45720" rIns="91440" bIns="45720" anchor="t">
            <a:spAutoFit/>
          </a:bodyPr>
          <a:lstStyle/>
          <a:p>
            <a:r>
              <a:rPr lang="de-CH" sz="1400" b="1" dirty="0" err="1">
                <a:latin typeface="Calibri"/>
                <a:cs typeface="Calibri"/>
              </a:rPr>
              <a:t>OTConst</a:t>
            </a:r>
            <a:r>
              <a:rPr lang="de-CH" sz="1400" b="1" dirty="0">
                <a:latin typeface="Calibri"/>
                <a:cs typeface="Calibri"/>
              </a:rPr>
              <a:t> 2022</a:t>
            </a:r>
            <a:r>
              <a:rPr lang="de-CH" sz="1400" dirty="0">
                <a:latin typeface="Calibri"/>
                <a:cs typeface="Calibri"/>
              </a:rPr>
              <a:t> 4</a:t>
            </a:r>
            <a:r>
              <a:rPr lang="de-CH" sz="1400" baseline="30000" dirty="0">
                <a:latin typeface="Calibri"/>
                <a:cs typeface="Calibri"/>
              </a:rPr>
              <a:t>e</a:t>
            </a:r>
            <a:r>
              <a:rPr lang="de-CH" sz="1400" dirty="0">
                <a:latin typeface="Calibri"/>
                <a:cs typeface="Calibri"/>
              </a:rPr>
              <a:t> </a:t>
            </a:r>
            <a:r>
              <a:rPr lang="de-CH" sz="1400" dirty="0" err="1">
                <a:latin typeface="Calibri"/>
                <a:cs typeface="Calibri"/>
              </a:rPr>
              <a:t>Chapitre</a:t>
            </a:r>
            <a:r>
              <a:rPr lang="de-CH" sz="1400" dirty="0">
                <a:latin typeface="Calibri"/>
                <a:cs typeface="Calibri"/>
              </a:rPr>
              <a:t>: </a:t>
            </a:r>
            <a:r>
              <a:rPr lang="de-CH" sz="1400" dirty="0" err="1">
                <a:latin typeface="Calibri"/>
                <a:cs typeface="Calibri"/>
              </a:rPr>
              <a:t>Échafaudages</a:t>
            </a:r>
            <a:r>
              <a:rPr lang="de-CH" sz="1400" dirty="0">
                <a:latin typeface="Calibri"/>
                <a:cs typeface="Calibri"/>
              </a:rPr>
              <a:t>, </a:t>
            </a:r>
            <a:r>
              <a:rPr lang="de-CH" sz="1400" dirty="0" err="1">
                <a:latin typeface="Calibri"/>
                <a:cs typeface="Calibri"/>
              </a:rPr>
              <a:t>article</a:t>
            </a:r>
            <a:r>
              <a:rPr lang="de-CH" sz="1400" dirty="0">
                <a:latin typeface="Calibri"/>
                <a:cs typeface="Calibri"/>
              </a:rPr>
              <a:t> 59</a:t>
            </a:r>
            <a:endParaRPr lang="de-DE" sz="1400" dirty="0">
              <a:latin typeface="Calibri" pitchFamily="34" charset="0"/>
              <a:cs typeface="Calibri"/>
            </a:endParaRPr>
          </a:p>
        </p:txBody>
      </p:sp>
      <p:pic>
        <p:nvPicPr>
          <p:cNvPr id="8" name="Grafik 7" descr="Ein Bild, das Handkarren enthält.&#10;&#10;Automatisch generierte Beschreibung">
            <a:extLst>
              <a:ext uri="{FF2B5EF4-FFF2-40B4-BE49-F238E27FC236}">
                <a16:creationId xmlns:a16="http://schemas.microsoft.com/office/drawing/2014/main" id="{CD152CB9-3118-464D-BA56-CFD4F92ACF70}"/>
              </a:ext>
            </a:extLst>
          </p:cNvPr>
          <p:cNvPicPr>
            <a:picLocks noChangeAspect="1"/>
          </p:cNvPicPr>
          <p:nvPr/>
        </p:nvPicPr>
        <p:blipFill rotWithShape="1">
          <a:blip r:embed="rId3">
            <a:extLst>
              <a:ext uri="{28A0092B-C50C-407E-A947-70E740481C1C}">
                <a14:useLocalDpi xmlns:a14="http://schemas.microsoft.com/office/drawing/2010/main" val="0"/>
              </a:ext>
            </a:extLst>
          </a:blip>
          <a:srcRect l="-2" r="36783"/>
          <a:stretch/>
        </p:blipFill>
        <p:spPr>
          <a:xfrm>
            <a:off x="900042" y="1350426"/>
            <a:ext cx="2966564" cy="3136798"/>
          </a:xfrm>
          <a:prstGeom prst="rect">
            <a:avLst/>
          </a:prstGeom>
        </p:spPr>
      </p:pic>
      <p:sp>
        <p:nvSpPr>
          <p:cNvPr id="11" name="Textfeld 10">
            <a:extLst>
              <a:ext uri="{FF2B5EF4-FFF2-40B4-BE49-F238E27FC236}">
                <a16:creationId xmlns:a16="http://schemas.microsoft.com/office/drawing/2014/main" id="{5A8B50E1-E62A-49FE-BFFF-10CC606A007F}"/>
              </a:ext>
            </a:extLst>
          </p:cNvPr>
          <p:cNvSpPr txBox="1"/>
          <p:nvPr/>
        </p:nvSpPr>
        <p:spPr>
          <a:xfrm>
            <a:off x="900042" y="4487224"/>
            <a:ext cx="105068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600" b="1" dirty="0">
                <a:latin typeface="Calibri"/>
                <a:cs typeface="Calibri"/>
              </a:rPr>
              <a:t>Quelle: Roth Gerüste</a:t>
            </a:r>
            <a:endParaRPr lang="de-DE" sz="600" b="1" dirty="0">
              <a:latin typeface="Calibri" pitchFamily="34" charset="0"/>
              <a:cs typeface="Calibri" pitchFamily="34" charset="0"/>
            </a:endParaRPr>
          </a:p>
        </p:txBody>
      </p:sp>
    </p:spTree>
    <p:extLst>
      <p:ext uri="{BB962C8B-B14F-4D97-AF65-F5344CB8AC3E}">
        <p14:creationId xmlns:p14="http://schemas.microsoft.com/office/powerpoint/2010/main" val="3438584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243892" cy="2031325"/>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La charge utile de l’échafaudage de service doit être bien visible et indiquée par un panneau à chaque accès.</a:t>
            </a:r>
            <a:endParaRPr lang="de-DE">
              <a:cs typeface="Arial" pitchFamily="34" charset="0"/>
            </a:endParaRPr>
          </a:p>
          <a:p>
            <a:endParaRPr lang="de-DE">
              <a:latin typeface="Calibri"/>
              <a:cs typeface="Calibri"/>
            </a:endParaRPr>
          </a:p>
          <a:p>
            <a:r>
              <a:rPr lang="de-DE">
                <a:latin typeface="Calibri"/>
                <a:cs typeface="Calibri"/>
              </a:rPr>
              <a:t>La charge utile d’un pont de réception des matériaux doit être bien visible et indiquée par un panneau au niveau de l’accès.</a:t>
            </a: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solidFill>
                  <a:srgbClr val="000000"/>
                </a:solidFill>
                <a:latin typeface="Calibri"/>
                <a:cs typeface="Calibri"/>
              </a:rPr>
              <a:t>Un panneau doit indiquer la charge utile à chaque accès</a:t>
            </a:r>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827584" y="729428"/>
            <a:ext cx="5976256" cy="307777"/>
          </a:xfrm>
          <a:prstGeom prst="rect">
            <a:avLst/>
          </a:prstGeom>
          <a:noFill/>
        </p:spPr>
        <p:txBody>
          <a:bodyPr wrap="square" lIns="91440" tIns="45720" rIns="91440" bIns="45720" anchor="t">
            <a:spAutoFit/>
          </a:bodyPr>
          <a:lstStyle/>
          <a:p>
            <a:r>
              <a:rPr lang="de-CH" sz="1400" b="1" dirty="0" err="1">
                <a:latin typeface="Calibri"/>
                <a:cs typeface="Calibri"/>
              </a:rPr>
              <a:t>OTConst</a:t>
            </a:r>
            <a:r>
              <a:rPr lang="de-CH" sz="1400" b="1" dirty="0">
                <a:latin typeface="Calibri"/>
                <a:cs typeface="Calibri"/>
              </a:rPr>
              <a:t> 2022</a:t>
            </a:r>
            <a:r>
              <a:rPr lang="de-CH" sz="1400" dirty="0">
                <a:latin typeface="Calibri"/>
                <a:cs typeface="Calibri"/>
              </a:rPr>
              <a:t> 4</a:t>
            </a:r>
            <a:r>
              <a:rPr lang="de-CH" sz="1400" baseline="30000" dirty="0">
                <a:latin typeface="Calibri"/>
                <a:cs typeface="Calibri"/>
              </a:rPr>
              <a:t>e</a:t>
            </a:r>
            <a:r>
              <a:rPr lang="de-CH" sz="1400" dirty="0">
                <a:latin typeface="Calibri"/>
                <a:cs typeface="Calibri"/>
              </a:rPr>
              <a:t> </a:t>
            </a:r>
            <a:r>
              <a:rPr lang="de-CH" sz="1400" dirty="0" err="1">
                <a:latin typeface="Calibri"/>
                <a:cs typeface="Calibri"/>
              </a:rPr>
              <a:t>Chapitre</a:t>
            </a:r>
            <a:r>
              <a:rPr lang="de-CH" sz="1400" dirty="0">
                <a:latin typeface="Calibri"/>
                <a:cs typeface="Calibri"/>
              </a:rPr>
              <a:t>: </a:t>
            </a:r>
            <a:r>
              <a:rPr lang="de-CH" sz="1400" dirty="0" err="1">
                <a:latin typeface="Calibri"/>
                <a:cs typeface="Calibri"/>
              </a:rPr>
              <a:t>Échafaudages</a:t>
            </a:r>
            <a:r>
              <a:rPr lang="de-CH" sz="1400" dirty="0">
                <a:latin typeface="Calibri"/>
                <a:cs typeface="Calibri"/>
              </a:rPr>
              <a:t>, </a:t>
            </a:r>
            <a:r>
              <a:rPr lang="de-CH" sz="1400" dirty="0" err="1">
                <a:latin typeface="Calibri"/>
                <a:cs typeface="Calibri"/>
              </a:rPr>
              <a:t>article</a:t>
            </a:r>
            <a:r>
              <a:rPr lang="de-CH" sz="1400" dirty="0">
                <a:latin typeface="Calibri"/>
                <a:cs typeface="Calibri"/>
              </a:rPr>
              <a:t> 62</a:t>
            </a:r>
            <a:endParaRPr lang="de-DE" sz="1400" dirty="0">
              <a:latin typeface="Calibri" pitchFamily="34" charset="0"/>
              <a:cs typeface="Calibri"/>
            </a:endParaRPr>
          </a:p>
        </p:txBody>
      </p:sp>
      <p:pic>
        <p:nvPicPr>
          <p:cNvPr id="6" name="Grafik 5" descr="Ein Bild, das Text enthält.&#10;&#10;Automatisch generierte Beschreibung">
            <a:extLst>
              <a:ext uri="{FF2B5EF4-FFF2-40B4-BE49-F238E27FC236}">
                <a16:creationId xmlns:a16="http://schemas.microsoft.com/office/drawing/2014/main" id="{12383621-00FD-402F-B800-90724AD5F658}"/>
              </a:ext>
            </a:extLst>
          </p:cNvPr>
          <p:cNvPicPr>
            <a:picLocks noChangeAspect="1"/>
          </p:cNvPicPr>
          <p:nvPr/>
        </p:nvPicPr>
        <p:blipFill rotWithShape="1">
          <a:blip r:embed="rId3">
            <a:extLst>
              <a:ext uri="{28A0092B-C50C-407E-A947-70E740481C1C}">
                <a14:useLocalDpi xmlns:a14="http://schemas.microsoft.com/office/drawing/2010/main" val="0"/>
              </a:ext>
            </a:extLst>
          </a:blip>
          <a:srcRect l="36921" r="15461" b="8741"/>
          <a:stretch/>
        </p:blipFill>
        <p:spPr>
          <a:xfrm>
            <a:off x="900042" y="1177002"/>
            <a:ext cx="2252461" cy="3237537"/>
          </a:xfrm>
          <a:prstGeom prst="rect">
            <a:avLst/>
          </a:prstGeom>
        </p:spPr>
      </p:pic>
      <p:sp>
        <p:nvSpPr>
          <p:cNvPr id="8" name="Textfeld 7">
            <a:extLst>
              <a:ext uri="{FF2B5EF4-FFF2-40B4-BE49-F238E27FC236}">
                <a16:creationId xmlns:a16="http://schemas.microsoft.com/office/drawing/2014/main" id="{D97FBC15-C9C2-4F80-B221-357A25611417}"/>
              </a:ext>
            </a:extLst>
          </p:cNvPr>
          <p:cNvSpPr txBox="1"/>
          <p:nvPr/>
        </p:nvSpPr>
        <p:spPr>
          <a:xfrm>
            <a:off x="900042" y="4414072"/>
            <a:ext cx="105068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600" b="1" dirty="0">
                <a:latin typeface="Calibri"/>
                <a:cs typeface="Calibri"/>
              </a:rPr>
              <a:t>Quelle: Roth Gerüste</a:t>
            </a:r>
            <a:endParaRPr lang="de-DE" sz="600" b="1" dirty="0">
              <a:latin typeface="Calibri" pitchFamily="34" charset="0"/>
              <a:cs typeface="Calibri" pitchFamily="34" charset="0"/>
            </a:endParaRPr>
          </a:p>
        </p:txBody>
      </p:sp>
    </p:spTree>
    <p:extLst>
      <p:ext uri="{BB962C8B-B14F-4D97-AF65-F5344CB8AC3E}">
        <p14:creationId xmlns:p14="http://schemas.microsoft.com/office/powerpoint/2010/main" val="3435682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chseck 2">
            <a:extLst>
              <a:ext uri="{FF2B5EF4-FFF2-40B4-BE49-F238E27FC236}">
                <a16:creationId xmlns:a16="http://schemas.microsoft.com/office/drawing/2014/main" id="{A24D4590-A673-463B-AD00-237A6C6570DB}"/>
              </a:ext>
            </a:extLst>
          </p:cNvPr>
          <p:cNvSpPr/>
          <p:nvPr/>
        </p:nvSpPr>
        <p:spPr>
          <a:xfrm>
            <a:off x="2785956" y="1177255"/>
            <a:ext cx="1336468" cy="1152128"/>
          </a:xfrm>
          <a:prstGeom prst="hexagon">
            <a:avLst/>
          </a:prstGeom>
          <a:no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Échafaudages</a:t>
            </a:r>
            <a:endParaRPr lang="LID4096" sz="900" dirty="0">
              <a:solidFill>
                <a:schemeClr val="tx1"/>
              </a:solidFill>
            </a:endParaRPr>
          </a:p>
        </p:txBody>
      </p:sp>
      <p:sp>
        <p:nvSpPr>
          <p:cNvPr id="4" name="Sechseck 3">
            <a:extLst>
              <a:ext uri="{FF2B5EF4-FFF2-40B4-BE49-F238E27FC236}">
                <a16:creationId xmlns:a16="http://schemas.microsoft.com/office/drawing/2014/main" id="{52334E61-A8B3-4EC6-BCC1-E87D4358722B}"/>
              </a:ext>
            </a:extLst>
          </p:cNvPr>
          <p:cNvSpPr/>
          <p:nvPr/>
        </p:nvSpPr>
        <p:spPr>
          <a:xfrm>
            <a:off x="3855740" y="1763365"/>
            <a:ext cx="1336468" cy="1152128"/>
          </a:xfrm>
          <a:prstGeom prst="hexagon">
            <a:avLst/>
          </a:prstGeom>
          <a:noFill/>
          <a:ln w="158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Fouilles, puits et terrassements</a:t>
            </a:r>
            <a:endParaRPr lang="LID4096" sz="900" dirty="0">
              <a:solidFill>
                <a:schemeClr val="tx1"/>
              </a:solidFill>
            </a:endParaRPr>
          </a:p>
        </p:txBody>
      </p:sp>
      <p:sp>
        <p:nvSpPr>
          <p:cNvPr id="5" name="Sechseck 4">
            <a:extLst>
              <a:ext uri="{FF2B5EF4-FFF2-40B4-BE49-F238E27FC236}">
                <a16:creationId xmlns:a16="http://schemas.microsoft.com/office/drawing/2014/main" id="{16F14A6B-948F-4D6B-8BFE-0A7A2123D72E}"/>
              </a:ext>
            </a:extLst>
          </p:cNvPr>
          <p:cNvSpPr/>
          <p:nvPr/>
        </p:nvSpPr>
        <p:spPr>
          <a:xfrm>
            <a:off x="2785956" y="2352988"/>
            <a:ext cx="1336468" cy="1152128"/>
          </a:xfrm>
          <a:prstGeom prst="hexagon">
            <a:avLst/>
          </a:prstGeom>
          <a:no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Travaux sur les toits</a:t>
            </a:r>
            <a:endParaRPr lang="LID4096" sz="900">
              <a:solidFill>
                <a:schemeClr val="tx1"/>
              </a:solidFill>
            </a:endParaRPr>
          </a:p>
        </p:txBody>
      </p:sp>
      <p:sp>
        <p:nvSpPr>
          <p:cNvPr id="6" name="Sechseck 5">
            <a:extLst>
              <a:ext uri="{FF2B5EF4-FFF2-40B4-BE49-F238E27FC236}">
                <a16:creationId xmlns:a16="http://schemas.microsoft.com/office/drawing/2014/main" id="{3620D274-2EF7-466B-8617-48D05D4710AC}"/>
              </a:ext>
            </a:extLst>
          </p:cNvPr>
          <p:cNvSpPr/>
          <p:nvPr/>
        </p:nvSpPr>
        <p:spPr>
          <a:xfrm>
            <a:off x="4932040" y="2352988"/>
            <a:ext cx="1336468" cy="1152128"/>
          </a:xfrm>
          <a:prstGeom prst="hexagon">
            <a:avLst/>
          </a:prstGeom>
          <a:noFill/>
          <a:ln w="158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Travaux de déconstruction ou de démolition</a:t>
            </a:r>
            <a:endParaRPr lang="LID4096" sz="900" dirty="0">
              <a:solidFill>
                <a:schemeClr val="tx1"/>
              </a:solidFill>
            </a:endParaRPr>
          </a:p>
        </p:txBody>
      </p:sp>
      <p:sp>
        <p:nvSpPr>
          <p:cNvPr id="7" name="Sechseck 6">
            <a:extLst>
              <a:ext uri="{FF2B5EF4-FFF2-40B4-BE49-F238E27FC236}">
                <a16:creationId xmlns:a16="http://schemas.microsoft.com/office/drawing/2014/main" id="{C6CCB1BA-21F2-4FDB-808C-4EC9B8C1A0E6}"/>
              </a:ext>
            </a:extLst>
          </p:cNvPr>
          <p:cNvSpPr/>
          <p:nvPr/>
        </p:nvSpPr>
        <p:spPr>
          <a:xfrm>
            <a:off x="6001824" y="2939098"/>
            <a:ext cx="1336468" cy="1152128"/>
          </a:xfrm>
          <a:prstGeom prst="hexagon">
            <a:avLst/>
          </a:prstGeom>
          <a:no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8" name="Sechseck 7">
            <a:extLst>
              <a:ext uri="{FF2B5EF4-FFF2-40B4-BE49-F238E27FC236}">
                <a16:creationId xmlns:a16="http://schemas.microsoft.com/office/drawing/2014/main" id="{B180E558-B9C1-41B6-800C-F88D93FDC9D1}"/>
              </a:ext>
            </a:extLst>
          </p:cNvPr>
          <p:cNvSpPr/>
          <p:nvPr/>
        </p:nvSpPr>
        <p:spPr>
          <a:xfrm>
            <a:off x="3855740" y="2939098"/>
            <a:ext cx="1336468" cy="1152128"/>
          </a:xfrm>
          <a:prstGeom prst="hexagon">
            <a:avLst/>
          </a:prstGeom>
          <a:noFill/>
          <a:ln w="15875">
            <a:solidFill>
              <a:srgbClr val="96BA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9" name="Sechseck 8">
            <a:extLst>
              <a:ext uri="{FF2B5EF4-FFF2-40B4-BE49-F238E27FC236}">
                <a16:creationId xmlns:a16="http://schemas.microsoft.com/office/drawing/2014/main" id="{E4D7F37B-65CD-44AD-ADDC-560AAB722F2D}"/>
              </a:ext>
            </a:extLst>
          </p:cNvPr>
          <p:cNvSpPr/>
          <p:nvPr/>
        </p:nvSpPr>
        <p:spPr>
          <a:xfrm>
            <a:off x="4924398" y="1174809"/>
            <a:ext cx="1336468" cy="1152128"/>
          </a:xfrm>
          <a:prstGeom prst="hexagon">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1" name="Sechseck 10">
            <a:extLst>
              <a:ext uri="{FF2B5EF4-FFF2-40B4-BE49-F238E27FC236}">
                <a16:creationId xmlns:a16="http://schemas.microsoft.com/office/drawing/2014/main" id="{D95893A2-9525-44DB-B77B-3B36B600EA5A}"/>
              </a:ext>
            </a:extLst>
          </p:cNvPr>
          <p:cNvSpPr/>
          <p:nvPr/>
        </p:nvSpPr>
        <p:spPr>
          <a:xfrm>
            <a:off x="2785956" y="-5649"/>
            <a:ext cx="1336468" cy="1158503"/>
          </a:xfrm>
          <a:prstGeom prst="hexagon">
            <a:avLst/>
          </a:prstGeom>
          <a:noFill/>
          <a:ln w="15875">
            <a:solidFill>
              <a:srgbClr val="598A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2" name="Sechseck 11">
            <a:extLst>
              <a:ext uri="{FF2B5EF4-FFF2-40B4-BE49-F238E27FC236}">
                <a16:creationId xmlns:a16="http://schemas.microsoft.com/office/drawing/2014/main" id="{DFE7C3B3-43CD-4BC3-9C0A-55D10A6A0296}"/>
              </a:ext>
            </a:extLst>
          </p:cNvPr>
          <p:cNvSpPr/>
          <p:nvPr/>
        </p:nvSpPr>
        <p:spPr>
          <a:xfrm>
            <a:off x="642358" y="-3808"/>
            <a:ext cx="1336468" cy="1152128"/>
          </a:xfrm>
          <a:prstGeom prst="hexagon">
            <a:avLst/>
          </a:pr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3" name="Sechseck 12">
            <a:extLst>
              <a:ext uri="{FF2B5EF4-FFF2-40B4-BE49-F238E27FC236}">
                <a16:creationId xmlns:a16="http://schemas.microsoft.com/office/drawing/2014/main" id="{A2A28CD1-4EB5-4DEA-8187-C6169017E4E1}"/>
              </a:ext>
            </a:extLst>
          </p:cNvPr>
          <p:cNvSpPr/>
          <p:nvPr/>
        </p:nvSpPr>
        <p:spPr>
          <a:xfrm>
            <a:off x="642358" y="1169526"/>
            <a:ext cx="1336468" cy="1152128"/>
          </a:xfrm>
          <a:prstGeom prst="hexagon">
            <a:avLst/>
          </a:prstGeom>
          <a:noFill/>
          <a:ln w="15875">
            <a:solidFill>
              <a:srgbClr val="3583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4" name="Sechseck 13">
            <a:extLst>
              <a:ext uri="{FF2B5EF4-FFF2-40B4-BE49-F238E27FC236}">
                <a16:creationId xmlns:a16="http://schemas.microsoft.com/office/drawing/2014/main" id="{154EE89D-2959-499C-8081-89D27ED462B2}"/>
              </a:ext>
            </a:extLst>
          </p:cNvPr>
          <p:cNvSpPr/>
          <p:nvPr/>
        </p:nvSpPr>
        <p:spPr>
          <a:xfrm>
            <a:off x="1714157" y="1759786"/>
            <a:ext cx="1336468" cy="1152128"/>
          </a:xfrm>
          <a:prstGeom prst="hexagon">
            <a:avLst/>
          </a:prstGeom>
          <a:no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Dispositions applicables à l’ensemble des travaux de construction</a:t>
            </a:r>
            <a:endParaRPr lang="LID4096" sz="900" dirty="0">
              <a:solidFill>
                <a:schemeClr val="tx1"/>
              </a:solidFill>
            </a:endParaRPr>
          </a:p>
        </p:txBody>
      </p:sp>
      <p:sp>
        <p:nvSpPr>
          <p:cNvPr id="15" name="Sechseck 14">
            <a:extLst>
              <a:ext uri="{FF2B5EF4-FFF2-40B4-BE49-F238E27FC236}">
                <a16:creationId xmlns:a16="http://schemas.microsoft.com/office/drawing/2014/main" id="{43D32CC0-35A5-4D30-AA87-4F76B31E3D2F}"/>
              </a:ext>
            </a:extLst>
          </p:cNvPr>
          <p:cNvSpPr/>
          <p:nvPr/>
        </p:nvSpPr>
        <p:spPr>
          <a:xfrm>
            <a:off x="642358" y="2345139"/>
            <a:ext cx="1336468" cy="1152128"/>
          </a:xfrm>
          <a:prstGeom prst="hexagon">
            <a:avLst/>
          </a:prstGeom>
          <a:noFill/>
          <a:ln w="15875">
            <a:solidFill>
              <a:srgbClr val="0369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6" name="Sechseck 15">
            <a:extLst>
              <a:ext uri="{FF2B5EF4-FFF2-40B4-BE49-F238E27FC236}">
                <a16:creationId xmlns:a16="http://schemas.microsoft.com/office/drawing/2014/main" id="{85CCE22F-6953-44A1-9696-DE36BD5E2168}"/>
              </a:ext>
            </a:extLst>
          </p:cNvPr>
          <p:cNvSpPr/>
          <p:nvPr/>
        </p:nvSpPr>
        <p:spPr>
          <a:xfrm>
            <a:off x="7067037" y="2350770"/>
            <a:ext cx="1336468" cy="1152128"/>
          </a:xfrm>
          <a:prstGeom prst="hexagon">
            <a:avLst/>
          </a:prstGeom>
          <a:no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7" name="Sechseck 16">
            <a:extLst>
              <a:ext uri="{FF2B5EF4-FFF2-40B4-BE49-F238E27FC236}">
                <a16:creationId xmlns:a16="http://schemas.microsoft.com/office/drawing/2014/main" id="{92681155-8967-4789-BCB9-914110B11326}"/>
              </a:ext>
            </a:extLst>
          </p:cNvPr>
          <p:cNvSpPr/>
          <p:nvPr/>
        </p:nvSpPr>
        <p:spPr>
          <a:xfrm>
            <a:off x="2785956" y="-10472"/>
            <a:ext cx="1336468" cy="1152128"/>
          </a:xfrm>
          <a:prstGeom prst="hexagon">
            <a:avLst/>
          </a:prstGeom>
          <a:solidFill>
            <a:srgbClr val="005AAC">
              <a:alpha val="34000"/>
            </a:srgbClr>
          </a:solidFill>
          <a:ln w="15875">
            <a:solidFill>
              <a:srgbClr val="005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b="1">
                <a:solidFill>
                  <a:schemeClr val="bg1"/>
                </a:solidFill>
              </a:rPr>
              <a:t>OTConst 2022</a:t>
            </a:r>
            <a:endParaRPr lang="LID4096" sz="900" b="1">
              <a:solidFill>
                <a:schemeClr val="bg1"/>
              </a:solidFill>
            </a:endParaRPr>
          </a:p>
        </p:txBody>
      </p:sp>
      <p:sp>
        <p:nvSpPr>
          <p:cNvPr id="18" name="Sechseck 17">
            <a:extLst>
              <a:ext uri="{FF2B5EF4-FFF2-40B4-BE49-F238E27FC236}">
                <a16:creationId xmlns:a16="http://schemas.microsoft.com/office/drawing/2014/main" id="{E83075E2-5D90-433B-BFCB-8E51CDE6B0A3}"/>
              </a:ext>
            </a:extLst>
          </p:cNvPr>
          <p:cNvSpPr/>
          <p:nvPr/>
        </p:nvSpPr>
        <p:spPr>
          <a:xfrm>
            <a:off x="1711579" y="581613"/>
            <a:ext cx="1336468" cy="1152128"/>
          </a:xfrm>
          <a:prstGeom prst="hexagon">
            <a:avLst/>
          </a:prstGeom>
          <a:noFill/>
          <a:ln w="15875">
            <a:solidFill>
              <a:srgbClr val="3583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23" name="Sechseck 22">
            <a:extLst>
              <a:ext uri="{FF2B5EF4-FFF2-40B4-BE49-F238E27FC236}">
                <a16:creationId xmlns:a16="http://schemas.microsoft.com/office/drawing/2014/main" id="{AED6D36C-EF75-499E-9C05-18D3B1E883CD}"/>
              </a:ext>
            </a:extLst>
          </p:cNvPr>
          <p:cNvSpPr/>
          <p:nvPr/>
        </p:nvSpPr>
        <p:spPr>
          <a:xfrm>
            <a:off x="1713814" y="582730"/>
            <a:ext cx="1336468" cy="1152128"/>
          </a:xfrm>
          <a:prstGeom prst="hexagon">
            <a:avLst/>
          </a:prstGeom>
          <a:noFill/>
          <a:ln w="15875">
            <a:solidFill>
              <a:srgbClr val="005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Nouvelles</a:t>
            </a:r>
            <a:br>
              <a:rPr lang="de-CH" sz="900">
                <a:solidFill>
                  <a:schemeClr val="tx1"/>
                </a:solidFill>
              </a:rPr>
            </a:br>
            <a:r>
              <a:rPr lang="de-CH" sz="900">
                <a:solidFill>
                  <a:schemeClr val="tx1"/>
                </a:solidFill>
              </a:rPr>
              <a:t>dispositions</a:t>
            </a:r>
            <a:endParaRPr lang="LID4096" sz="900">
              <a:solidFill>
                <a:schemeClr val="tx1"/>
              </a:solidFill>
            </a:endParaRPr>
          </a:p>
        </p:txBody>
      </p:sp>
    </p:spTree>
    <p:extLst>
      <p:ext uri="{BB962C8B-B14F-4D97-AF65-F5344CB8AC3E}">
        <p14:creationId xmlns:p14="http://schemas.microsoft.com/office/powerpoint/2010/main" val="563740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083591" y="1447800"/>
            <a:ext cx="5568792" cy="2092881"/>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CH" sz="1600" dirty="0" err="1">
                <a:latin typeface="Arial"/>
                <a:cs typeface="Arial"/>
              </a:rPr>
              <a:t>Les</a:t>
            </a:r>
            <a:r>
              <a:rPr lang="de-CH" sz="1600" dirty="0">
                <a:latin typeface="Arial"/>
                <a:cs typeface="Arial"/>
              </a:rPr>
              <a:t> </a:t>
            </a:r>
            <a:r>
              <a:rPr lang="de-CH" sz="1600" dirty="0" err="1">
                <a:latin typeface="Arial"/>
                <a:cs typeface="Arial"/>
              </a:rPr>
              <a:t>échafaudages</a:t>
            </a:r>
            <a:r>
              <a:rPr lang="de-CH" sz="1600" dirty="0">
                <a:latin typeface="Arial"/>
                <a:cs typeface="Arial"/>
              </a:rPr>
              <a:t> de </a:t>
            </a:r>
            <a:r>
              <a:rPr lang="de-CH" sz="1600" dirty="0" err="1">
                <a:latin typeface="Arial"/>
                <a:cs typeface="Arial"/>
              </a:rPr>
              <a:t>service</a:t>
            </a:r>
            <a:r>
              <a:rPr lang="de-CH" sz="1600" dirty="0">
                <a:latin typeface="Arial"/>
                <a:cs typeface="Arial"/>
              </a:rPr>
              <a:t> </a:t>
            </a:r>
            <a:r>
              <a:rPr lang="de-CH" sz="1600" dirty="0" err="1">
                <a:latin typeface="Arial"/>
                <a:cs typeface="Arial"/>
              </a:rPr>
              <a:t>ou</a:t>
            </a:r>
            <a:r>
              <a:rPr lang="de-CH" sz="1600" dirty="0">
                <a:latin typeface="Arial"/>
                <a:cs typeface="Arial"/>
              </a:rPr>
              <a:t> </a:t>
            </a:r>
            <a:r>
              <a:rPr lang="de-CH" sz="1600" dirty="0" err="1">
                <a:latin typeface="Arial"/>
                <a:cs typeface="Arial"/>
              </a:rPr>
              <a:t>zones</a:t>
            </a:r>
            <a:r>
              <a:rPr lang="de-CH" sz="1600" dirty="0">
                <a:latin typeface="Arial"/>
                <a:cs typeface="Arial"/>
              </a:rPr>
              <a:t> de </a:t>
            </a:r>
            <a:r>
              <a:rPr lang="de-CH" sz="1600" dirty="0" err="1">
                <a:latin typeface="Arial"/>
                <a:cs typeface="Arial"/>
              </a:rPr>
              <a:t>ceux</a:t>
            </a:r>
            <a:r>
              <a:rPr lang="de-CH" sz="1600" dirty="0">
                <a:latin typeface="Arial"/>
                <a:cs typeface="Arial"/>
              </a:rPr>
              <a:t>-ci </a:t>
            </a:r>
            <a:r>
              <a:rPr lang="de-CH" sz="1600" dirty="0" err="1">
                <a:latin typeface="Arial"/>
                <a:cs typeface="Arial"/>
              </a:rPr>
              <a:t>dont</a:t>
            </a:r>
            <a:r>
              <a:rPr lang="de-CH" sz="1600" dirty="0">
                <a:latin typeface="Arial"/>
                <a:cs typeface="Arial"/>
              </a:rPr>
              <a:t> </a:t>
            </a:r>
            <a:r>
              <a:rPr lang="de-CH" sz="1600" dirty="0" err="1">
                <a:latin typeface="Arial"/>
                <a:cs typeface="Arial"/>
              </a:rPr>
              <a:t>l’utilisation</a:t>
            </a:r>
            <a:r>
              <a:rPr lang="de-CH" sz="1600" dirty="0">
                <a:latin typeface="Arial"/>
                <a:cs typeface="Arial"/>
              </a:rPr>
              <a:t> </a:t>
            </a:r>
            <a:r>
              <a:rPr lang="de-CH" sz="1600" dirty="0" err="1">
                <a:latin typeface="Arial"/>
                <a:cs typeface="Arial"/>
              </a:rPr>
              <a:t>n’est</a:t>
            </a:r>
            <a:r>
              <a:rPr lang="de-CH" sz="1600" dirty="0">
                <a:latin typeface="Arial"/>
                <a:cs typeface="Arial"/>
              </a:rPr>
              <a:t> </a:t>
            </a:r>
            <a:r>
              <a:rPr lang="de-CH" sz="1600" dirty="0" err="1">
                <a:latin typeface="Arial"/>
                <a:cs typeface="Arial"/>
              </a:rPr>
              <a:t>pas</a:t>
            </a:r>
            <a:r>
              <a:rPr lang="de-CH" sz="1600" dirty="0">
                <a:latin typeface="Arial"/>
                <a:cs typeface="Arial"/>
              </a:rPr>
              <a:t> </a:t>
            </a:r>
            <a:r>
              <a:rPr lang="de-CH" sz="1600" dirty="0" err="1">
                <a:latin typeface="Arial"/>
                <a:cs typeface="Arial"/>
              </a:rPr>
              <a:t>autorisée</a:t>
            </a:r>
            <a:r>
              <a:rPr lang="de-CH" sz="1600" dirty="0">
                <a:latin typeface="Arial"/>
                <a:cs typeface="Arial"/>
              </a:rPr>
              <a:t> </a:t>
            </a:r>
            <a:r>
              <a:rPr lang="de-CH" sz="1600" dirty="0" err="1">
                <a:latin typeface="Arial"/>
                <a:cs typeface="Arial"/>
              </a:rPr>
              <a:t>doivent</a:t>
            </a:r>
            <a:r>
              <a:rPr lang="de-CH" sz="1600" dirty="0">
                <a:latin typeface="Arial"/>
                <a:cs typeface="Arial"/>
              </a:rPr>
              <a:t> </a:t>
            </a:r>
            <a:r>
              <a:rPr lang="de-CH" sz="1600" dirty="0" err="1">
                <a:latin typeface="Arial"/>
                <a:cs typeface="Arial"/>
              </a:rPr>
              <a:t>être</a:t>
            </a:r>
            <a:r>
              <a:rPr lang="de-CH" sz="1600" dirty="0">
                <a:latin typeface="Arial"/>
                <a:cs typeface="Arial"/>
              </a:rPr>
              <a:t> </a:t>
            </a:r>
            <a:r>
              <a:rPr lang="de-CH" sz="1600" dirty="0" err="1">
                <a:latin typeface="Arial"/>
                <a:cs typeface="Arial"/>
              </a:rPr>
              <a:t>bloqués</a:t>
            </a:r>
            <a:r>
              <a:rPr lang="de-CH" sz="1600" dirty="0">
                <a:latin typeface="Arial"/>
                <a:cs typeface="Arial"/>
              </a:rPr>
              <a:t> à </a:t>
            </a:r>
            <a:r>
              <a:rPr lang="de-CH" sz="1600" dirty="0" err="1">
                <a:latin typeface="Arial"/>
                <a:cs typeface="Arial"/>
              </a:rPr>
              <a:t>l’aide</a:t>
            </a:r>
            <a:r>
              <a:rPr lang="de-CH" sz="1600" dirty="0">
                <a:latin typeface="Arial"/>
                <a:cs typeface="Arial"/>
              </a:rPr>
              <a:t> de </a:t>
            </a:r>
            <a:r>
              <a:rPr lang="de-CH" sz="1600" dirty="0" err="1">
                <a:latin typeface="Arial"/>
                <a:cs typeface="Arial"/>
              </a:rPr>
              <a:t>mesures</a:t>
            </a:r>
            <a:r>
              <a:rPr lang="de-CH" sz="1600" dirty="0">
                <a:latin typeface="Arial"/>
                <a:cs typeface="Arial"/>
              </a:rPr>
              <a:t> </a:t>
            </a:r>
            <a:r>
              <a:rPr lang="de-CH" sz="1600" dirty="0" err="1">
                <a:latin typeface="Arial"/>
                <a:cs typeface="Arial"/>
              </a:rPr>
              <a:t>techniques</a:t>
            </a:r>
            <a:r>
              <a:rPr lang="de-CH" sz="1600" dirty="0">
                <a:latin typeface="Arial"/>
                <a:cs typeface="Arial"/>
              </a:rPr>
              <a:t>.</a:t>
            </a:r>
          </a:p>
          <a:p>
            <a:endParaRPr lang="de-CH" sz="1600" dirty="0">
              <a:latin typeface="Arial"/>
              <a:cs typeface="Arial"/>
            </a:endParaRPr>
          </a:p>
          <a:p>
            <a:pPr marL="285750" indent="-285750">
              <a:buFont typeface="Arial"/>
              <a:buChar char="•"/>
            </a:pPr>
            <a:r>
              <a:rPr lang="de-CH" sz="1600" dirty="0">
                <a:latin typeface="Arial"/>
                <a:cs typeface="Arial"/>
              </a:rPr>
              <a:t>Garde-corps </a:t>
            </a:r>
            <a:r>
              <a:rPr lang="de-CH" sz="1600" dirty="0" err="1">
                <a:latin typeface="Arial"/>
                <a:cs typeface="Arial"/>
              </a:rPr>
              <a:t>périphérique</a:t>
            </a:r>
            <a:endParaRPr lang="de-CH" sz="1600" dirty="0">
              <a:latin typeface="Arial"/>
              <a:cs typeface="Arial"/>
            </a:endParaRPr>
          </a:p>
          <a:p>
            <a:pPr marL="285750" indent="-285750">
              <a:buFont typeface="Arial"/>
              <a:buChar char="•"/>
            </a:pPr>
            <a:r>
              <a:rPr lang="de-CH" sz="1600" dirty="0" err="1">
                <a:latin typeface="Arial"/>
                <a:cs typeface="Arial"/>
              </a:rPr>
              <a:t>Barricade</a:t>
            </a:r>
            <a:r>
              <a:rPr lang="de-CH" sz="1600" dirty="0">
                <a:latin typeface="Arial"/>
                <a:cs typeface="Arial"/>
              </a:rPr>
              <a:t> en </a:t>
            </a:r>
            <a:r>
              <a:rPr lang="de-CH" sz="1600" dirty="0" err="1">
                <a:latin typeface="Arial"/>
                <a:cs typeface="Arial"/>
              </a:rPr>
              <a:t>planches</a:t>
            </a:r>
            <a:endParaRPr lang="de-CH" sz="1600" dirty="0">
              <a:latin typeface="Arial"/>
              <a:cs typeface="Arial"/>
            </a:endParaRPr>
          </a:p>
          <a:p>
            <a:pPr marL="285750" indent="-285750">
              <a:buFont typeface="Arial"/>
              <a:buChar char="•"/>
            </a:pPr>
            <a:r>
              <a:rPr lang="de-CH" sz="1600" dirty="0">
                <a:latin typeface="Arial"/>
                <a:cs typeface="Arial"/>
              </a:rPr>
              <a:t>Avec </a:t>
            </a:r>
            <a:r>
              <a:rPr lang="de-CH" sz="1600" dirty="0" err="1">
                <a:latin typeface="Arial"/>
                <a:cs typeface="Arial"/>
              </a:rPr>
              <a:t>barres</a:t>
            </a:r>
            <a:r>
              <a:rPr lang="de-CH" sz="1600" dirty="0">
                <a:latin typeface="Arial"/>
                <a:cs typeface="Arial"/>
              </a:rPr>
              <a:t> </a:t>
            </a:r>
            <a:r>
              <a:rPr lang="de-CH" sz="1600" dirty="0" err="1">
                <a:latin typeface="Arial"/>
                <a:cs typeface="Arial"/>
              </a:rPr>
              <a:t>d’échafaudage</a:t>
            </a:r>
            <a:endParaRPr lang="de-CH" sz="1600" dirty="0">
              <a:latin typeface="Arial"/>
              <a:cs typeface="Arial"/>
            </a:endParaRPr>
          </a:p>
          <a:p>
            <a:endParaRPr lang="de-CH" dirty="0">
              <a:latin typeface="Arial"/>
              <a:cs typeface="Arial"/>
            </a:endParaRP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8021603"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latin typeface="Calibri"/>
                <a:cs typeface="Calibri"/>
              </a:rPr>
              <a:t>Les zones d’échafaudages non autorisées doivent être bloquées.</a:t>
            </a:r>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785381" y="1140023"/>
            <a:ext cx="5976256" cy="307777"/>
          </a:xfrm>
          <a:prstGeom prst="rect">
            <a:avLst/>
          </a:prstGeom>
          <a:noFill/>
        </p:spPr>
        <p:txBody>
          <a:bodyPr wrap="square" lIns="91440" tIns="45720" rIns="91440" bIns="45720" anchor="t">
            <a:spAutoFit/>
          </a:bodyPr>
          <a:lstStyle/>
          <a:p>
            <a:r>
              <a:rPr lang="de-CH" sz="1400" b="1" dirty="0" err="1">
                <a:latin typeface="Calibri"/>
                <a:cs typeface="Calibri"/>
              </a:rPr>
              <a:t>OTConst</a:t>
            </a:r>
            <a:r>
              <a:rPr lang="de-CH" sz="1400" b="1" dirty="0">
                <a:latin typeface="Calibri"/>
                <a:cs typeface="Calibri"/>
              </a:rPr>
              <a:t> 2022</a:t>
            </a:r>
            <a:r>
              <a:rPr lang="de-CH" sz="1400" dirty="0">
                <a:latin typeface="Calibri"/>
                <a:cs typeface="Calibri"/>
              </a:rPr>
              <a:t> 4</a:t>
            </a:r>
            <a:r>
              <a:rPr lang="de-CH" sz="1400" baseline="30000" dirty="0">
                <a:latin typeface="Calibri"/>
                <a:cs typeface="Calibri"/>
              </a:rPr>
              <a:t>e</a:t>
            </a:r>
            <a:r>
              <a:rPr lang="de-CH" sz="1400" dirty="0">
                <a:latin typeface="Calibri"/>
                <a:cs typeface="Calibri"/>
              </a:rPr>
              <a:t> </a:t>
            </a:r>
            <a:r>
              <a:rPr lang="de-CH" sz="1400" dirty="0" err="1">
                <a:latin typeface="Calibri"/>
                <a:cs typeface="Calibri"/>
              </a:rPr>
              <a:t>Chapitre</a:t>
            </a:r>
            <a:r>
              <a:rPr lang="de-CH" sz="1400" dirty="0">
                <a:latin typeface="Calibri"/>
                <a:cs typeface="Calibri"/>
              </a:rPr>
              <a:t>: </a:t>
            </a:r>
            <a:r>
              <a:rPr lang="de-CH" sz="1400" dirty="0" err="1">
                <a:latin typeface="Calibri"/>
                <a:cs typeface="Calibri"/>
              </a:rPr>
              <a:t>Échafaudages</a:t>
            </a:r>
            <a:r>
              <a:rPr lang="de-CH" sz="1400" dirty="0">
                <a:latin typeface="Calibri"/>
                <a:cs typeface="Calibri"/>
              </a:rPr>
              <a:t>, </a:t>
            </a:r>
            <a:r>
              <a:rPr lang="de-CH" sz="1400" dirty="0" err="1">
                <a:latin typeface="Calibri"/>
                <a:cs typeface="Calibri"/>
              </a:rPr>
              <a:t>article</a:t>
            </a:r>
            <a:r>
              <a:rPr lang="de-CH" sz="1400" dirty="0">
                <a:latin typeface="Calibri"/>
                <a:cs typeface="Calibri"/>
              </a:rPr>
              <a:t> 63</a:t>
            </a:r>
            <a:endParaRPr lang="de-DE" sz="1400" dirty="0">
              <a:latin typeface="Calibri" pitchFamily="34" charset="0"/>
              <a:cs typeface="Calibri"/>
            </a:endParaRPr>
          </a:p>
        </p:txBody>
      </p:sp>
      <p:pic>
        <p:nvPicPr>
          <p:cNvPr id="5" name="Grafik 4" descr="Ein Bild, das draußen enthält.&#10;&#10;Automatisch generierte Beschreibung">
            <a:extLst>
              <a:ext uri="{FF2B5EF4-FFF2-40B4-BE49-F238E27FC236}">
                <a16:creationId xmlns:a16="http://schemas.microsoft.com/office/drawing/2014/main" id="{97E78A5E-6AD1-4B3C-9D2B-E366A2AA1F05}"/>
              </a:ext>
            </a:extLst>
          </p:cNvPr>
          <p:cNvPicPr>
            <a:picLocks noChangeAspect="1"/>
          </p:cNvPicPr>
          <p:nvPr/>
        </p:nvPicPr>
        <p:blipFill rotWithShape="1">
          <a:blip r:embed="rId3">
            <a:extLst>
              <a:ext uri="{28A0092B-C50C-407E-A947-70E740481C1C}">
                <a14:useLocalDpi xmlns:a14="http://schemas.microsoft.com/office/drawing/2010/main" val="0"/>
              </a:ext>
            </a:extLst>
          </a:blip>
          <a:srcRect l="29048" t="10889" r="27524" b="8571"/>
          <a:stretch/>
        </p:blipFill>
        <p:spPr>
          <a:xfrm>
            <a:off x="900042" y="1447800"/>
            <a:ext cx="2183549" cy="3037114"/>
          </a:xfrm>
          <a:prstGeom prst="rect">
            <a:avLst/>
          </a:prstGeom>
        </p:spPr>
      </p:pic>
      <p:sp>
        <p:nvSpPr>
          <p:cNvPr id="6" name="Textfeld 5">
            <a:extLst>
              <a:ext uri="{FF2B5EF4-FFF2-40B4-BE49-F238E27FC236}">
                <a16:creationId xmlns:a16="http://schemas.microsoft.com/office/drawing/2014/main" id="{234AFC4A-BFB6-47B1-9D53-2BEAC1EC3370}"/>
              </a:ext>
            </a:extLst>
          </p:cNvPr>
          <p:cNvSpPr txBox="1"/>
          <p:nvPr/>
        </p:nvSpPr>
        <p:spPr>
          <a:xfrm>
            <a:off x="900042" y="4484914"/>
            <a:ext cx="105068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600" b="1" dirty="0">
                <a:latin typeface="Calibri"/>
                <a:cs typeface="Calibri"/>
              </a:rPr>
              <a:t>Quelle: Roth Gerüste</a:t>
            </a:r>
            <a:endParaRPr lang="de-DE" sz="600" b="1" dirty="0">
              <a:latin typeface="Calibri" pitchFamily="34" charset="0"/>
              <a:cs typeface="Calibri" pitchFamily="34" charset="0"/>
            </a:endParaRPr>
          </a:p>
        </p:txBody>
      </p:sp>
    </p:spTree>
    <p:extLst>
      <p:ext uri="{BB962C8B-B14F-4D97-AF65-F5344CB8AC3E}">
        <p14:creationId xmlns:p14="http://schemas.microsoft.com/office/powerpoint/2010/main" val="3411310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313871" cy="800219"/>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CH" sz="1400">
                <a:latin typeface="Arial"/>
                <a:cs typeface="Arial"/>
              </a:rPr>
              <a:t>Désormais, la hauteur de chute dans un filet de sécurité est limitée à 3 m (auparavant 6 m).</a:t>
            </a:r>
            <a:endParaRPr lang="de-DE" sz="1400">
              <a:cs typeface="Arial"/>
            </a:endParaRPr>
          </a:p>
          <a:p>
            <a:endParaRPr lang="de-CH">
              <a:latin typeface="Arial"/>
              <a:cs typeface="Arial"/>
            </a:endParaRP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8021603"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latin typeface="Calibri"/>
                <a:cs typeface="Calibri"/>
              </a:rPr>
              <a:t>Hauteur de chute dans le filet de sécurité maximum 3 m</a:t>
            </a:r>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827584" y="729428"/>
            <a:ext cx="5976256" cy="307777"/>
          </a:xfrm>
          <a:prstGeom prst="rect">
            <a:avLst/>
          </a:prstGeom>
          <a:noFill/>
        </p:spPr>
        <p:txBody>
          <a:bodyPr wrap="square" lIns="91440" tIns="45720" rIns="91440" bIns="45720" anchor="t">
            <a:spAutoFit/>
          </a:bodyPr>
          <a:lstStyle/>
          <a:p>
            <a:r>
              <a:rPr lang="de-CH" sz="1400" b="1" dirty="0" err="1">
                <a:latin typeface="Calibri"/>
                <a:cs typeface="Calibri"/>
              </a:rPr>
              <a:t>OTConst</a:t>
            </a:r>
            <a:r>
              <a:rPr lang="de-CH" sz="1400" b="1" dirty="0">
                <a:latin typeface="Calibri"/>
                <a:cs typeface="Calibri"/>
              </a:rPr>
              <a:t> 2022</a:t>
            </a:r>
            <a:r>
              <a:rPr lang="de-CH" sz="1400" dirty="0">
                <a:latin typeface="Calibri"/>
                <a:cs typeface="Calibri"/>
              </a:rPr>
              <a:t> 4</a:t>
            </a:r>
            <a:r>
              <a:rPr lang="de-CH" sz="1400" baseline="30000" dirty="0">
                <a:latin typeface="Calibri"/>
                <a:cs typeface="Calibri"/>
              </a:rPr>
              <a:t>e</a:t>
            </a:r>
            <a:r>
              <a:rPr lang="de-CH" sz="1400" dirty="0">
                <a:latin typeface="Calibri"/>
                <a:cs typeface="Calibri"/>
              </a:rPr>
              <a:t> </a:t>
            </a:r>
            <a:r>
              <a:rPr lang="de-CH" sz="1400" dirty="0" err="1">
                <a:latin typeface="Calibri"/>
                <a:cs typeface="Calibri"/>
              </a:rPr>
              <a:t>chapitre</a:t>
            </a:r>
            <a:r>
              <a:rPr lang="de-CH" sz="1400" dirty="0">
                <a:latin typeface="Calibri"/>
                <a:cs typeface="Calibri"/>
              </a:rPr>
              <a:t>: </a:t>
            </a:r>
            <a:r>
              <a:rPr lang="de-CH" sz="1400" dirty="0" err="1">
                <a:latin typeface="Calibri"/>
                <a:cs typeface="Calibri"/>
              </a:rPr>
              <a:t>Échafaudages</a:t>
            </a:r>
            <a:r>
              <a:rPr lang="de-CH" sz="1400" dirty="0">
                <a:latin typeface="Calibri"/>
                <a:cs typeface="Calibri"/>
              </a:rPr>
              <a:t>, </a:t>
            </a:r>
            <a:r>
              <a:rPr lang="de-CH" sz="1400" dirty="0" err="1">
                <a:latin typeface="Calibri"/>
                <a:cs typeface="Calibri"/>
              </a:rPr>
              <a:t>article</a:t>
            </a:r>
            <a:r>
              <a:rPr lang="de-CH" sz="1400" dirty="0">
                <a:latin typeface="Calibri"/>
                <a:cs typeface="Calibri"/>
              </a:rPr>
              <a:t> 67</a:t>
            </a:r>
            <a:endParaRPr lang="de-DE" sz="1400" dirty="0">
              <a:latin typeface="Calibri" pitchFamily="34" charset="0"/>
              <a:cs typeface="Calibri"/>
            </a:endParaRPr>
          </a:p>
        </p:txBody>
      </p:sp>
      <p:pic>
        <p:nvPicPr>
          <p:cNvPr id="3" name="Grafik 3" descr="Ein Bild, das draußen, Gebäude enthält.  Beschreibung automatisch generiert.">
            <a:extLst>
              <a:ext uri="{FF2B5EF4-FFF2-40B4-BE49-F238E27FC236}">
                <a16:creationId xmlns:a16="http://schemas.microsoft.com/office/drawing/2014/main" id="{21120C03-B84E-4834-94AF-D63C8ECE20EA}"/>
              </a:ext>
            </a:extLst>
          </p:cNvPr>
          <p:cNvPicPr>
            <a:picLocks noChangeAspect="1"/>
          </p:cNvPicPr>
          <p:nvPr/>
        </p:nvPicPr>
        <p:blipFill>
          <a:blip r:embed="rId3"/>
          <a:stretch>
            <a:fillRect/>
          </a:stretch>
        </p:blipFill>
        <p:spPr>
          <a:xfrm>
            <a:off x="897914" y="1445397"/>
            <a:ext cx="2336556" cy="3038519"/>
          </a:xfrm>
          <a:prstGeom prst="rect">
            <a:avLst/>
          </a:prstGeom>
        </p:spPr>
      </p:pic>
      <p:sp>
        <p:nvSpPr>
          <p:cNvPr id="2" name="Textfeld 1">
            <a:extLst>
              <a:ext uri="{FF2B5EF4-FFF2-40B4-BE49-F238E27FC236}">
                <a16:creationId xmlns:a16="http://schemas.microsoft.com/office/drawing/2014/main" id="{485122CF-6499-4C7D-91C4-7A5BD2C60BFE}"/>
              </a:ext>
            </a:extLst>
          </p:cNvPr>
          <p:cNvSpPr txBox="1"/>
          <p:nvPr/>
        </p:nvSpPr>
        <p:spPr>
          <a:xfrm>
            <a:off x="788011" y="4486274"/>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Source: SUVA</a:t>
            </a:r>
            <a:endParaRPr lang="de-DE" sz="600" b="1">
              <a:latin typeface="Calibri" pitchFamily="34" charset="0"/>
              <a:cs typeface="Calibri" pitchFamily="34" charset="0"/>
            </a:endParaRPr>
          </a:p>
        </p:txBody>
      </p:sp>
    </p:spTree>
    <p:extLst>
      <p:ext uri="{BB962C8B-B14F-4D97-AF65-F5344CB8AC3E}">
        <p14:creationId xmlns:p14="http://schemas.microsoft.com/office/powerpoint/2010/main" val="3734187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313871" cy="830997"/>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CH" sz="1600">
                <a:latin typeface="Arial"/>
                <a:cs typeface="Arial"/>
              </a:rPr>
              <a:t>Désormais, la hauteur de chute dans un échafaudage de retenue est limitée à 2 m (auparavant 3 m).</a:t>
            </a:r>
            <a:endParaRPr lang="de-DE" sz="1600">
              <a:cs typeface="Arial"/>
            </a:endParaRPr>
          </a:p>
          <a:p>
            <a:endParaRPr lang="de-CH" sz="1600">
              <a:latin typeface="Arial"/>
              <a:cs typeface="Arial"/>
            </a:endParaRP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8021603"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latin typeface="Calibri"/>
                <a:cs typeface="Calibri"/>
              </a:rPr>
              <a:t>Hauteur de chute dans l’échafaudage de retenue maximum 2m</a:t>
            </a:r>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826477" y="1021953"/>
            <a:ext cx="5976256" cy="307777"/>
          </a:xfrm>
          <a:prstGeom prst="rect">
            <a:avLst/>
          </a:prstGeom>
          <a:noFill/>
        </p:spPr>
        <p:txBody>
          <a:bodyPr wrap="square" lIns="91440" tIns="45720" rIns="91440" bIns="45720" anchor="t">
            <a:spAutoFit/>
          </a:bodyPr>
          <a:lstStyle/>
          <a:p>
            <a:r>
              <a:rPr lang="de-CH" sz="1400" b="1" dirty="0" err="1">
                <a:latin typeface="Calibri"/>
                <a:cs typeface="Calibri"/>
              </a:rPr>
              <a:t>OTConst</a:t>
            </a:r>
            <a:r>
              <a:rPr lang="de-CH" sz="1400" b="1" dirty="0">
                <a:latin typeface="Calibri"/>
                <a:cs typeface="Calibri"/>
              </a:rPr>
              <a:t> 2022</a:t>
            </a:r>
            <a:r>
              <a:rPr lang="de-CH" sz="1400" dirty="0">
                <a:latin typeface="Calibri"/>
                <a:cs typeface="Calibri"/>
              </a:rPr>
              <a:t> 4</a:t>
            </a:r>
            <a:r>
              <a:rPr lang="de-CH" sz="1400" baseline="30000" dirty="0">
                <a:latin typeface="Calibri"/>
                <a:cs typeface="Calibri"/>
              </a:rPr>
              <a:t>e</a:t>
            </a:r>
            <a:r>
              <a:rPr lang="de-CH" sz="1400" dirty="0">
                <a:latin typeface="Calibri"/>
                <a:cs typeface="Calibri"/>
              </a:rPr>
              <a:t> </a:t>
            </a:r>
            <a:r>
              <a:rPr lang="de-CH" sz="1400" dirty="0" err="1">
                <a:latin typeface="Calibri"/>
                <a:cs typeface="Calibri"/>
              </a:rPr>
              <a:t>Chapitre</a:t>
            </a:r>
            <a:r>
              <a:rPr lang="de-CH" sz="1400" dirty="0">
                <a:latin typeface="Calibri"/>
                <a:cs typeface="Calibri"/>
              </a:rPr>
              <a:t>: </a:t>
            </a:r>
            <a:r>
              <a:rPr lang="de-CH" sz="1400" dirty="0" err="1">
                <a:latin typeface="Calibri"/>
                <a:cs typeface="Calibri"/>
              </a:rPr>
              <a:t>Échafaudages</a:t>
            </a:r>
            <a:r>
              <a:rPr lang="de-CH" sz="1400" dirty="0">
                <a:latin typeface="Calibri"/>
                <a:cs typeface="Calibri"/>
              </a:rPr>
              <a:t>, </a:t>
            </a:r>
            <a:r>
              <a:rPr lang="de-CH" sz="1400" dirty="0" err="1">
                <a:latin typeface="Calibri"/>
                <a:cs typeface="Calibri"/>
              </a:rPr>
              <a:t>article</a:t>
            </a:r>
            <a:r>
              <a:rPr lang="de-CH" sz="1400" dirty="0">
                <a:latin typeface="Calibri"/>
                <a:cs typeface="Calibri"/>
              </a:rPr>
              <a:t> 66</a:t>
            </a:r>
            <a:endParaRPr lang="de-DE" sz="1400" dirty="0">
              <a:latin typeface="Calibri" pitchFamily="34" charset="0"/>
              <a:cs typeface="Calibri"/>
            </a:endParaRPr>
          </a:p>
        </p:txBody>
      </p:sp>
      <p:pic>
        <p:nvPicPr>
          <p:cNvPr id="2" name="Grafik 2" descr="Ein Bild, das Text, gelb enthält.  Beschreibung automatisch generiert.">
            <a:extLst>
              <a:ext uri="{FF2B5EF4-FFF2-40B4-BE49-F238E27FC236}">
                <a16:creationId xmlns:a16="http://schemas.microsoft.com/office/drawing/2014/main" id="{9B93C372-2CB1-46E0-B50E-C2C192BF1F5B}"/>
              </a:ext>
            </a:extLst>
          </p:cNvPr>
          <p:cNvPicPr>
            <a:picLocks noChangeAspect="1"/>
          </p:cNvPicPr>
          <p:nvPr/>
        </p:nvPicPr>
        <p:blipFill>
          <a:blip r:embed="rId3"/>
          <a:stretch>
            <a:fillRect/>
          </a:stretch>
        </p:blipFill>
        <p:spPr>
          <a:xfrm>
            <a:off x="897914" y="1446504"/>
            <a:ext cx="2342051" cy="3047297"/>
          </a:xfrm>
          <a:prstGeom prst="rect">
            <a:avLst/>
          </a:prstGeom>
        </p:spPr>
      </p:pic>
      <p:sp>
        <p:nvSpPr>
          <p:cNvPr id="3" name="Textfeld 2">
            <a:extLst>
              <a:ext uri="{FF2B5EF4-FFF2-40B4-BE49-F238E27FC236}">
                <a16:creationId xmlns:a16="http://schemas.microsoft.com/office/drawing/2014/main" id="{67C608BE-AF8F-498E-8ED2-CC95A4D41132}"/>
              </a:ext>
            </a:extLst>
          </p:cNvPr>
          <p:cNvSpPr txBox="1"/>
          <p:nvPr/>
        </p:nvSpPr>
        <p:spPr>
          <a:xfrm>
            <a:off x="826477" y="4497265"/>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Source: SUVA</a:t>
            </a:r>
            <a:endParaRPr lang="de-DE" sz="600" b="1">
              <a:latin typeface="Calibri" pitchFamily="34" charset="0"/>
              <a:cs typeface="Calibri" pitchFamily="34" charset="0"/>
            </a:endParaRPr>
          </a:p>
        </p:txBody>
      </p:sp>
    </p:spTree>
    <p:extLst>
      <p:ext uri="{BB962C8B-B14F-4D97-AF65-F5344CB8AC3E}">
        <p14:creationId xmlns:p14="http://schemas.microsoft.com/office/powerpoint/2010/main" val="490918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313871" cy="1569660"/>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CH" sz="1600">
                <a:latin typeface="Arial"/>
                <a:cs typeface="Arial"/>
              </a:rPr>
              <a:t>Le garde-corps périphérique supérieur doit se situer au moins 80 cm au-dessus du niveau de la bordure à risque de chute durant l’ensemble des travaux de construction.</a:t>
            </a:r>
          </a:p>
          <a:p>
            <a:endParaRPr lang="de-CH" sz="1600">
              <a:latin typeface="Arial"/>
              <a:cs typeface="Arial"/>
            </a:endParaRPr>
          </a:p>
          <a:p>
            <a:r>
              <a:rPr lang="de-CH" sz="1600">
                <a:latin typeface="Arial"/>
                <a:cs typeface="Arial"/>
              </a:rPr>
              <a:t>La dimension est désormais relevée à 1 m dès lors que lgarde-corps périphérique se situe à moins de 60 cm de la bordure.</a:t>
            </a: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8021603"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latin typeface="Calibri"/>
                <a:cs typeface="Calibri"/>
              </a:rPr>
              <a:t>Échafaudages de façade dans les travaux de construction de bâtiments</a:t>
            </a:r>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826477" y="1067053"/>
            <a:ext cx="5976256" cy="307777"/>
          </a:xfrm>
          <a:prstGeom prst="rect">
            <a:avLst/>
          </a:prstGeom>
          <a:noFill/>
        </p:spPr>
        <p:txBody>
          <a:bodyPr wrap="square" lIns="91440" tIns="45720" rIns="91440" bIns="45720" anchor="t">
            <a:spAutoFit/>
          </a:bodyPr>
          <a:lstStyle/>
          <a:p>
            <a:r>
              <a:rPr lang="de-CH" sz="1400" b="1" dirty="0" err="1">
                <a:latin typeface="Calibri"/>
                <a:cs typeface="Calibri"/>
              </a:rPr>
              <a:t>OTConst</a:t>
            </a:r>
            <a:r>
              <a:rPr lang="de-CH" sz="1400" b="1" dirty="0">
                <a:latin typeface="Calibri"/>
                <a:cs typeface="Calibri"/>
              </a:rPr>
              <a:t> 2022</a:t>
            </a:r>
            <a:r>
              <a:rPr lang="de-CH" sz="1400" dirty="0">
                <a:latin typeface="Calibri"/>
                <a:cs typeface="Calibri"/>
              </a:rPr>
              <a:t> 4</a:t>
            </a:r>
            <a:r>
              <a:rPr lang="de-CH" sz="1400" baseline="30000" dirty="0">
                <a:latin typeface="Calibri"/>
                <a:cs typeface="Calibri"/>
              </a:rPr>
              <a:t>e</a:t>
            </a:r>
            <a:r>
              <a:rPr lang="de-CH" sz="1400" dirty="0">
                <a:latin typeface="Calibri"/>
                <a:cs typeface="Calibri"/>
              </a:rPr>
              <a:t> </a:t>
            </a:r>
            <a:r>
              <a:rPr lang="de-CH" sz="1400" dirty="0" err="1">
                <a:latin typeface="Calibri"/>
                <a:cs typeface="Calibri"/>
              </a:rPr>
              <a:t>Chapitre</a:t>
            </a:r>
            <a:r>
              <a:rPr lang="de-CH" sz="1400" dirty="0">
                <a:latin typeface="Calibri"/>
                <a:cs typeface="Calibri"/>
              </a:rPr>
              <a:t>: </a:t>
            </a:r>
            <a:r>
              <a:rPr lang="de-CH" sz="1400" dirty="0" err="1">
                <a:latin typeface="Calibri"/>
                <a:cs typeface="Calibri"/>
              </a:rPr>
              <a:t>Échafaudages</a:t>
            </a:r>
            <a:r>
              <a:rPr lang="de-CH" sz="1400" dirty="0">
                <a:latin typeface="Calibri"/>
                <a:cs typeface="Calibri"/>
              </a:rPr>
              <a:t>, </a:t>
            </a:r>
            <a:r>
              <a:rPr lang="de-CH" sz="1400" dirty="0" err="1">
                <a:latin typeface="Calibri"/>
                <a:cs typeface="Calibri"/>
              </a:rPr>
              <a:t>article</a:t>
            </a:r>
            <a:r>
              <a:rPr lang="de-CH" sz="1400" dirty="0">
                <a:latin typeface="Calibri"/>
                <a:cs typeface="Calibri"/>
              </a:rPr>
              <a:t> 26 al. 2</a:t>
            </a:r>
            <a:endParaRPr lang="de-DE" sz="1400" dirty="0">
              <a:latin typeface="Calibri" pitchFamily="34" charset="0"/>
              <a:cs typeface="Calibri"/>
            </a:endParaRPr>
          </a:p>
        </p:txBody>
      </p:sp>
      <p:pic>
        <p:nvPicPr>
          <p:cNvPr id="3" name="Grafik 3">
            <a:extLst>
              <a:ext uri="{FF2B5EF4-FFF2-40B4-BE49-F238E27FC236}">
                <a16:creationId xmlns:a16="http://schemas.microsoft.com/office/drawing/2014/main" id="{C077EA2A-418F-4697-A99B-FC38C4A002A3}"/>
              </a:ext>
            </a:extLst>
          </p:cNvPr>
          <p:cNvPicPr>
            <a:picLocks noChangeAspect="1"/>
          </p:cNvPicPr>
          <p:nvPr/>
        </p:nvPicPr>
        <p:blipFill>
          <a:blip r:embed="rId3"/>
          <a:stretch>
            <a:fillRect/>
          </a:stretch>
        </p:blipFill>
        <p:spPr>
          <a:xfrm>
            <a:off x="897914" y="1446744"/>
            <a:ext cx="2342051" cy="3041318"/>
          </a:xfrm>
          <a:prstGeom prst="rect">
            <a:avLst/>
          </a:prstGeom>
        </p:spPr>
      </p:pic>
      <p:sp>
        <p:nvSpPr>
          <p:cNvPr id="2" name="Textfeld 1">
            <a:extLst>
              <a:ext uri="{FF2B5EF4-FFF2-40B4-BE49-F238E27FC236}">
                <a16:creationId xmlns:a16="http://schemas.microsoft.com/office/drawing/2014/main" id="{F353ACE6-5D42-4471-B308-80E8CE8C9DCE}"/>
              </a:ext>
            </a:extLst>
          </p:cNvPr>
          <p:cNvSpPr txBox="1"/>
          <p:nvPr/>
        </p:nvSpPr>
        <p:spPr>
          <a:xfrm>
            <a:off x="826477" y="4491770"/>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Source: SUVA</a:t>
            </a:r>
            <a:endParaRPr lang="de-DE" sz="600" b="1">
              <a:latin typeface="Calibri" pitchFamily="34" charset="0"/>
              <a:cs typeface="Calibri" pitchFamily="34" charset="0"/>
            </a:endParaRPr>
          </a:p>
        </p:txBody>
      </p:sp>
    </p:spTree>
    <p:extLst>
      <p:ext uri="{BB962C8B-B14F-4D97-AF65-F5344CB8AC3E}">
        <p14:creationId xmlns:p14="http://schemas.microsoft.com/office/powerpoint/2010/main" val="3259100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chseck 1">
            <a:extLst>
              <a:ext uri="{FF2B5EF4-FFF2-40B4-BE49-F238E27FC236}">
                <a16:creationId xmlns:a16="http://schemas.microsoft.com/office/drawing/2014/main" id="{ABC7FF3A-F7F6-4FFF-A633-3E7D9E338086}"/>
              </a:ext>
            </a:extLst>
          </p:cNvPr>
          <p:cNvSpPr/>
          <p:nvPr/>
        </p:nvSpPr>
        <p:spPr>
          <a:xfrm>
            <a:off x="2785956" y="1177255"/>
            <a:ext cx="1336468" cy="1152128"/>
          </a:xfrm>
          <a:prstGeom prst="hexagon">
            <a:avLst/>
          </a:prstGeom>
          <a:no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Échafaudages</a:t>
            </a:r>
            <a:endParaRPr lang="LID4096" sz="900" dirty="0">
              <a:solidFill>
                <a:schemeClr val="tx1"/>
              </a:solidFill>
            </a:endParaRPr>
          </a:p>
        </p:txBody>
      </p:sp>
      <p:sp>
        <p:nvSpPr>
          <p:cNvPr id="3" name="Sechseck 2">
            <a:extLst>
              <a:ext uri="{FF2B5EF4-FFF2-40B4-BE49-F238E27FC236}">
                <a16:creationId xmlns:a16="http://schemas.microsoft.com/office/drawing/2014/main" id="{5EA61578-442B-4006-B035-A1063B744A58}"/>
              </a:ext>
            </a:extLst>
          </p:cNvPr>
          <p:cNvSpPr/>
          <p:nvPr/>
        </p:nvSpPr>
        <p:spPr>
          <a:xfrm>
            <a:off x="3855740" y="1763365"/>
            <a:ext cx="1336468" cy="1152128"/>
          </a:xfrm>
          <a:prstGeom prst="hexagon">
            <a:avLst/>
          </a:prstGeom>
          <a:solidFill>
            <a:srgbClr val="91D6F8">
              <a:alpha val="75000"/>
            </a:srgbClr>
          </a:solidFill>
          <a:ln w="158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b="1">
                <a:solidFill>
                  <a:schemeClr val="bg1"/>
                </a:solidFill>
              </a:rPr>
              <a:t>Fouilles, puits et terrassements</a:t>
            </a:r>
            <a:endParaRPr lang="LID4096" sz="900" b="1" dirty="0">
              <a:solidFill>
                <a:schemeClr val="bg1"/>
              </a:solidFill>
            </a:endParaRPr>
          </a:p>
        </p:txBody>
      </p:sp>
      <p:sp>
        <p:nvSpPr>
          <p:cNvPr id="4" name="Sechseck 3">
            <a:extLst>
              <a:ext uri="{FF2B5EF4-FFF2-40B4-BE49-F238E27FC236}">
                <a16:creationId xmlns:a16="http://schemas.microsoft.com/office/drawing/2014/main" id="{E15ECE32-DAF0-40B4-9DD9-5B35F1D2FE46}"/>
              </a:ext>
            </a:extLst>
          </p:cNvPr>
          <p:cNvSpPr/>
          <p:nvPr/>
        </p:nvSpPr>
        <p:spPr>
          <a:xfrm>
            <a:off x="2785956" y="2352988"/>
            <a:ext cx="1336468" cy="1152128"/>
          </a:xfrm>
          <a:prstGeom prst="hexagon">
            <a:avLst/>
          </a:prstGeom>
          <a:no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Travaux sur les toits</a:t>
            </a:r>
            <a:endParaRPr lang="LID4096" sz="900">
              <a:solidFill>
                <a:schemeClr val="tx1"/>
              </a:solidFill>
            </a:endParaRPr>
          </a:p>
        </p:txBody>
      </p:sp>
      <p:sp>
        <p:nvSpPr>
          <p:cNvPr id="5" name="Sechseck 4">
            <a:extLst>
              <a:ext uri="{FF2B5EF4-FFF2-40B4-BE49-F238E27FC236}">
                <a16:creationId xmlns:a16="http://schemas.microsoft.com/office/drawing/2014/main" id="{C698C596-C063-4BD5-9EC7-CC83B03E5394}"/>
              </a:ext>
            </a:extLst>
          </p:cNvPr>
          <p:cNvSpPr/>
          <p:nvPr/>
        </p:nvSpPr>
        <p:spPr>
          <a:xfrm>
            <a:off x="4932040" y="2352988"/>
            <a:ext cx="1336468" cy="1152128"/>
          </a:xfrm>
          <a:prstGeom prst="hexagon">
            <a:avLst/>
          </a:prstGeom>
          <a:noFill/>
          <a:ln w="158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Travaux de déconstruction ou de démolition</a:t>
            </a:r>
            <a:endParaRPr lang="LID4096" sz="900" dirty="0">
              <a:solidFill>
                <a:schemeClr val="tx1"/>
              </a:solidFill>
            </a:endParaRPr>
          </a:p>
        </p:txBody>
      </p:sp>
      <p:sp>
        <p:nvSpPr>
          <p:cNvPr id="6" name="Sechseck 5">
            <a:extLst>
              <a:ext uri="{FF2B5EF4-FFF2-40B4-BE49-F238E27FC236}">
                <a16:creationId xmlns:a16="http://schemas.microsoft.com/office/drawing/2014/main" id="{D2CA053E-A9A5-4864-B8A9-8D0B6D4D142C}"/>
              </a:ext>
            </a:extLst>
          </p:cNvPr>
          <p:cNvSpPr/>
          <p:nvPr/>
        </p:nvSpPr>
        <p:spPr>
          <a:xfrm>
            <a:off x="6001824" y="2939098"/>
            <a:ext cx="1336468" cy="1152128"/>
          </a:xfrm>
          <a:prstGeom prst="hexagon">
            <a:avLst/>
          </a:prstGeom>
          <a:no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7" name="Sechseck 6">
            <a:extLst>
              <a:ext uri="{FF2B5EF4-FFF2-40B4-BE49-F238E27FC236}">
                <a16:creationId xmlns:a16="http://schemas.microsoft.com/office/drawing/2014/main" id="{FDC431F9-6B90-4D1F-B83B-7B3C3566658F}"/>
              </a:ext>
            </a:extLst>
          </p:cNvPr>
          <p:cNvSpPr/>
          <p:nvPr/>
        </p:nvSpPr>
        <p:spPr>
          <a:xfrm>
            <a:off x="3855740" y="2939098"/>
            <a:ext cx="1336468" cy="1152128"/>
          </a:xfrm>
          <a:prstGeom prst="hexagon">
            <a:avLst/>
          </a:prstGeom>
          <a:noFill/>
          <a:ln w="15875">
            <a:solidFill>
              <a:srgbClr val="96BA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8" name="Sechseck 7">
            <a:extLst>
              <a:ext uri="{FF2B5EF4-FFF2-40B4-BE49-F238E27FC236}">
                <a16:creationId xmlns:a16="http://schemas.microsoft.com/office/drawing/2014/main" id="{85FCE2BD-3065-4A5D-AAC6-787C197B694F}"/>
              </a:ext>
            </a:extLst>
          </p:cNvPr>
          <p:cNvSpPr/>
          <p:nvPr/>
        </p:nvSpPr>
        <p:spPr>
          <a:xfrm>
            <a:off x="4924398" y="1174809"/>
            <a:ext cx="1336468" cy="1152128"/>
          </a:xfrm>
          <a:prstGeom prst="hexagon">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9" name="Sechseck 8">
            <a:extLst>
              <a:ext uri="{FF2B5EF4-FFF2-40B4-BE49-F238E27FC236}">
                <a16:creationId xmlns:a16="http://schemas.microsoft.com/office/drawing/2014/main" id="{FEE64AFD-8695-4083-9D7F-41E834460094}"/>
              </a:ext>
            </a:extLst>
          </p:cNvPr>
          <p:cNvSpPr/>
          <p:nvPr/>
        </p:nvSpPr>
        <p:spPr>
          <a:xfrm>
            <a:off x="1713814" y="582730"/>
            <a:ext cx="1336468" cy="1152128"/>
          </a:xfrm>
          <a:prstGeom prst="hexagon">
            <a:avLst/>
          </a:prstGeom>
          <a:noFill/>
          <a:ln w="15875">
            <a:solidFill>
              <a:srgbClr val="005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Nouvelles</a:t>
            </a:r>
            <a:br>
              <a:rPr lang="de-CH" sz="900">
                <a:solidFill>
                  <a:schemeClr val="tx1"/>
                </a:solidFill>
              </a:rPr>
            </a:br>
            <a:r>
              <a:rPr lang="de-CH" sz="900">
                <a:solidFill>
                  <a:schemeClr val="tx1"/>
                </a:solidFill>
              </a:rPr>
              <a:t>dispositions</a:t>
            </a:r>
            <a:endParaRPr lang="LID4096" sz="900">
              <a:solidFill>
                <a:schemeClr val="tx1"/>
              </a:solidFill>
            </a:endParaRPr>
          </a:p>
        </p:txBody>
      </p:sp>
      <p:sp>
        <p:nvSpPr>
          <p:cNvPr id="12" name="Sechseck 11">
            <a:extLst>
              <a:ext uri="{FF2B5EF4-FFF2-40B4-BE49-F238E27FC236}">
                <a16:creationId xmlns:a16="http://schemas.microsoft.com/office/drawing/2014/main" id="{89F70E6D-3986-45D6-A210-AEDF24F201F8}"/>
              </a:ext>
            </a:extLst>
          </p:cNvPr>
          <p:cNvSpPr/>
          <p:nvPr/>
        </p:nvSpPr>
        <p:spPr>
          <a:xfrm>
            <a:off x="642358" y="-3808"/>
            <a:ext cx="1336468" cy="1152128"/>
          </a:xfrm>
          <a:prstGeom prst="hexagon">
            <a:avLst/>
          </a:pr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3" name="Sechseck 12">
            <a:extLst>
              <a:ext uri="{FF2B5EF4-FFF2-40B4-BE49-F238E27FC236}">
                <a16:creationId xmlns:a16="http://schemas.microsoft.com/office/drawing/2014/main" id="{55D66722-121B-4A54-8E83-8CD03E183383}"/>
              </a:ext>
            </a:extLst>
          </p:cNvPr>
          <p:cNvSpPr/>
          <p:nvPr/>
        </p:nvSpPr>
        <p:spPr>
          <a:xfrm>
            <a:off x="642358" y="1169526"/>
            <a:ext cx="1336468" cy="1152128"/>
          </a:xfrm>
          <a:prstGeom prst="hexagon">
            <a:avLst/>
          </a:prstGeom>
          <a:noFill/>
          <a:ln w="15875">
            <a:solidFill>
              <a:srgbClr val="3583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4" name="Sechseck 13">
            <a:extLst>
              <a:ext uri="{FF2B5EF4-FFF2-40B4-BE49-F238E27FC236}">
                <a16:creationId xmlns:a16="http://schemas.microsoft.com/office/drawing/2014/main" id="{1B8749A6-DA0E-438C-81EE-F580BD1B5E3D}"/>
              </a:ext>
            </a:extLst>
          </p:cNvPr>
          <p:cNvSpPr/>
          <p:nvPr/>
        </p:nvSpPr>
        <p:spPr>
          <a:xfrm>
            <a:off x="1714157" y="1759786"/>
            <a:ext cx="1336468" cy="1152128"/>
          </a:xfrm>
          <a:prstGeom prst="hexagon">
            <a:avLst/>
          </a:prstGeom>
          <a:no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Dispositions applicables à l’ensemble des travaux de construction</a:t>
            </a:r>
            <a:endParaRPr lang="LID4096" sz="900" dirty="0">
              <a:solidFill>
                <a:schemeClr val="tx1"/>
              </a:solidFill>
            </a:endParaRPr>
          </a:p>
        </p:txBody>
      </p:sp>
      <p:sp>
        <p:nvSpPr>
          <p:cNvPr id="15" name="Sechseck 14">
            <a:extLst>
              <a:ext uri="{FF2B5EF4-FFF2-40B4-BE49-F238E27FC236}">
                <a16:creationId xmlns:a16="http://schemas.microsoft.com/office/drawing/2014/main" id="{48DE0415-A495-44F1-8065-5D38CE166ADA}"/>
              </a:ext>
            </a:extLst>
          </p:cNvPr>
          <p:cNvSpPr/>
          <p:nvPr/>
        </p:nvSpPr>
        <p:spPr>
          <a:xfrm>
            <a:off x="642358" y="2345139"/>
            <a:ext cx="1336468" cy="1152128"/>
          </a:xfrm>
          <a:prstGeom prst="hexagon">
            <a:avLst/>
          </a:prstGeom>
          <a:noFill/>
          <a:ln w="15875">
            <a:solidFill>
              <a:srgbClr val="0369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7" name="Sechseck 16">
            <a:extLst>
              <a:ext uri="{FF2B5EF4-FFF2-40B4-BE49-F238E27FC236}">
                <a16:creationId xmlns:a16="http://schemas.microsoft.com/office/drawing/2014/main" id="{C342E971-067C-423A-B551-57E1D014EBD5}"/>
              </a:ext>
            </a:extLst>
          </p:cNvPr>
          <p:cNvSpPr/>
          <p:nvPr/>
        </p:nvSpPr>
        <p:spPr>
          <a:xfrm>
            <a:off x="7067037" y="2350770"/>
            <a:ext cx="1336468" cy="1152128"/>
          </a:xfrm>
          <a:prstGeom prst="hexagon">
            <a:avLst/>
          </a:prstGeom>
          <a:no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6" name="Sechseck 15">
            <a:extLst>
              <a:ext uri="{FF2B5EF4-FFF2-40B4-BE49-F238E27FC236}">
                <a16:creationId xmlns:a16="http://schemas.microsoft.com/office/drawing/2014/main" id="{C002190B-8F86-4556-8886-B45FFC56CCC0}"/>
              </a:ext>
            </a:extLst>
          </p:cNvPr>
          <p:cNvSpPr/>
          <p:nvPr/>
        </p:nvSpPr>
        <p:spPr>
          <a:xfrm>
            <a:off x="2785956" y="-10472"/>
            <a:ext cx="1336468" cy="1152128"/>
          </a:xfrm>
          <a:prstGeom prst="hexagon">
            <a:avLst/>
          </a:prstGeom>
          <a:noFill/>
          <a:ln w="15875">
            <a:solidFill>
              <a:srgbClr val="005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b="1">
                <a:solidFill>
                  <a:schemeClr val="tx1"/>
                </a:solidFill>
              </a:rPr>
              <a:t>OTConst 2022</a:t>
            </a:r>
            <a:endParaRPr lang="LID4096" sz="900" b="1" dirty="0">
              <a:solidFill>
                <a:schemeClr val="tx1"/>
              </a:solidFill>
            </a:endParaRPr>
          </a:p>
        </p:txBody>
      </p:sp>
    </p:spTree>
    <p:extLst>
      <p:ext uri="{BB962C8B-B14F-4D97-AF65-F5344CB8AC3E}">
        <p14:creationId xmlns:p14="http://schemas.microsoft.com/office/powerpoint/2010/main" val="1566068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243892" cy="2862322"/>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CH">
                <a:latin typeface="Calibri"/>
                <a:cs typeface="Calibri"/>
              </a:rPr>
              <a:t>Justificatif de sécurité par un ingénieur spécialisé ou un géotechnicien lorsque:</a:t>
            </a:r>
          </a:p>
          <a:p>
            <a:endParaRPr lang="de-DE">
              <a:latin typeface="Calibri"/>
              <a:cs typeface="Calibri"/>
            </a:endParaRPr>
          </a:p>
          <a:p>
            <a:pPr marL="285750" indent="-285750">
              <a:buFont typeface="Arial"/>
              <a:buChar char="•"/>
            </a:pPr>
            <a:r>
              <a:rPr lang="de-DE">
                <a:latin typeface="Calibri"/>
                <a:cs typeface="Calibri"/>
              </a:rPr>
              <a:t>la hauteur du talus est de plus de 4 m</a:t>
            </a:r>
          </a:p>
          <a:p>
            <a:pPr marL="285750" indent="-285750">
              <a:buFont typeface="Arial"/>
              <a:buChar char="•"/>
            </a:pPr>
            <a:r>
              <a:rPr lang="de-DE">
                <a:latin typeface="Calibri"/>
                <a:cs typeface="Calibri"/>
              </a:rPr>
              <a:t>l’inclinaison (verticale/horizontale) s’élève au maximum à</a:t>
            </a:r>
          </a:p>
          <a:p>
            <a:pPr marL="742950" lvl="1" indent="-285750">
              <a:buFont typeface="Arial"/>
              <a:buChar char="•"/>
            </a:pPr>
            <a:r>
              <a:rPr lang="de-DE">
                <a:latin typeface="Calibri"/>
                <a:cs typeface="Calibri"/>
              </a:rPr>
              <a:t>2:1 dans les terrains compacts</a:t>
            </a:r>
          </a:p>
          <a:p>
            <a:pPr marL="742950" lvl="1" indent="-285750">
              <a:buFont typeface="Arial"/>
              <a:buChar char="•"/>
            </a:pPr>
            <a:r>
              <a:rPr lang="de-DE">
                <a:latin typeface="Calibri"/>
                <a:cs typeface="Calibri"/>
              </a:rPr>
              <a:t>1:1 dans les terrains ébouleux</a:t>
            </a:r>
          </a:p>
          <a:p>
            <a:pPr marL="285750" indent="-285750">
              <a:buFont typeface="Arial"/>
              <a:buChar char="•"/>
            </a:pPr>
            <a:r>
              <a:rPr lang="de-DE">
                <a:latin typeface="Calibri"/>
                <a:cs typeface="Calibri"/>
              </a:rPr>
              <a:t>le talus doit supporter le poids de véhicules</a:t>
            </a:r>
          </a:p>
          <a:p>
            <a:pPr marL="285750" indent="-285750">
              <a:buFont typeface="Arial"/>
              <a:buChar char="•"/>
            </a:pPr>
            <a:r>
              <a:rPr lang="de-DE">
                <a:latin typeface="Calibri"/>
                <a:cs typeface="Calibri"/>
              </a:rPr>
              <a:t>en cas de venues d’eau ou lorsque le pied du talus se trouve dans la zone de la nappe phréatique</a:t>
            </a: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solidFill>
                  <a:srgbClr val="000000"/>
                </a:solidFill>
                <a:latin typeface="Calibri"/>
                <a:cs typeface="Calibri"/>
              </a:rPr>
              <a:t>Justificatif de sécurité pour les talus</a:t>
            </a:r>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827584" y="729428"/>
            <a:ext cx="5976256" cy="307777"/>
          </a:xfrm>
          <a:prstGeom prst="rect">
            <a:avLst/>
          </a:prstGeom>
          <a:noFill/>
        </p:spPr>
        <p:txBody>
          <a:bodyPr wrap="square" lIns="91440" tIns="45720" rIns="91440" bIns="45720" anchor="t">
            <a:spAutoFit/>
          </a:bodyPr>
          <a:lstStyle/>
          <a:p>
            <a:r>
              <a:rPr lang="de-CH" sz="1400" b="1" dirty="0" err="1">
                <a:latin typeface="Calibri"/>
                <a:cs typeface="Calibri"/>
              </a:rPr>
              <a:t>OTConst</a:t>
            </a:r>
            <a:r>
              <a:rPr lang="de-CH" sz="1400" b="1" dirty="0">
                <a:latin typeface="Calibri"/>
                <a:cs typeface="Calibri"/>
              </a:rPr>
              <a:t> 2022</a:t>
            </a:r>
            <a:r>
              <a:rPr lang="de-CH" sz="1400" dirty="0">
                <a:latin typeface="Calibri"/>
                <a:cs typeface="Calibri"/>
              </a:rPr>
              <a:t> 5</a:t>
            </a:r>
            <a:r>
              <a:rPr lang="de-CH" sz="1400" baseline="30000" dirty="0">
                <a:latin typeface="Calibri"/>
                <a:cs typeface="Calibri"/>
              </a:rPr>
              <a:t>e</a:t>
            </a:r>
            <a:r>
              <a:rPr lang="de-CH" sz="1400" dirty="0">
                <a:latin typeface="Calibri"/>
                <a:cs typeface="Calibri"/>
              </a:rPr>
              <a:t> </a:t>
            </a:r>
            <a:r>
              <a:rPr lang="de-CH" sz="1400" dirty="0" err="1">
                <a:latin typeface="Calibri"/>
                <a:cs typeface="Calibri"/>
              </a:rPr>
              <a:t>chapitre</a:t>
            </a:r>
            <a:r>
              <a:rPr lang="de-CH" sz="1400" dirty="0">
                <a:latin typeface="Calibri"/>
                <a:cs typeface="Calibri"/>
              </a:rPr>
              <a:t>: </a:t>
            </a:r>
            <a:r>
              <a:rPr lang="de-CH" sz="1400" dirty="0" err="1">
                <a:latin typeface="Calibri"/>
                <a:cs typeface="Calibri"/>
              </a:rPr>
              <a:t>Fouilles</a:t>
            </a:r>
            <a:r>
              <a:rPr lang="de-CH" sz="1400" dirty="0">
                <a:latin typeface="Calibri"/>
                <a:cs typeface="Calibri"/>
              </a:rPr>
              <a:t>, </a:t>
            </a:r>
            <a:r>
              <a:rPr lang="de-CH" sz="1400" dirty="0" err="1">
                <a:latin typeface="Calibri"/>
                <a:cs typeface="Calibri"/>
              </a:rPr>
              <a:t>puits</a:t>
            </a:r>
            <a:r>
              <a:rPr lang="de-CH" sz="1400" dirty="0">
                <a:latin typeface="Calibri"/>
                <a:cs typeface="Calibri"/>
              </a:rPr>
              <a:t> et </a:t>
            </a:r>
            <a:r>
              <a:rPr lang="de-CH" sz="1400" dirty="0" err="1">
                <a:latin typeface="Calibri"/>
                <a:cs typeface="Calibri"/>
              </a:rPr>
              <a:t>terrassements</a:t>
            </a:r>
            <a:r>
              <a:rPr lang="de-CH" sz="1400" dirty="0">
                <a:latin typeface="Calibri"/>
                <a:cs typeface="Calibri"/>
              </a:rPr>
              <a:t>, </a:t>
            </a:r>
            <a:r>
              <a:rPr lang="de-CH" sz="1400" dirty="0" err="1">
                <a:latin typeface="Calibri"/>
                <a:cs typeface="Calibri"/>
              </a:rPr>
              <a:t>article</a:t>
            </a:r>
            <a:r>
              <a:rPr lang="de-CH" sz="1400" dirty="0">
                <a:latin typeface="Calibri"/>
                <a:cs typeface="Calibri"/>
              </a:rPr>
              <a:t> 76</a:t>
            </a:r>
            <a:endParaRPr lang="LID4096" sz="1400" dirty="0">
              <a:latin typeface="Calibri" pitchFamily="34" charset="0"/>
            </a:endParaRPr>
          </a:p>
        </p:txBody>
      </p:sp>
      <p:sp>
        <p:nvSpPr>
          <p:cNvPr id="2" name="Textfeld 1">
            <a:extLst>
              <a:ext uri="{FF2B5EF4-FFF2-40B4-BE49-F238E27FC236}">
                <a16:creationId xmlns:a16="http://schemas.microsoft.com/office/drawing/2014/main" id="{016F9347-79D8-4520-BCCF-DE1EA1946510}"/>
              </a:ext>
            </a:extLst>
          </p:cNvPr>
          <p:cNvSpPr txBox="1"/>
          <p:nvPr/>
        </p:nvSpPr>
        <p:spPr>
          <a:xfrm>
            <a:off x="359229" y="3439359"/>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Source: SUVA</a:t>
            </a:r>
            <a:endParaRPr lang="de-DE" sz="600" b="1" dirty="0">
              <a:latin typeface="Calibri" pitchFamily="34" charset="0"/>
              <a:cs typeface="Calibri" pitchFamily="34" charset="0"/>
            </a:endParaRPr>
          </a:p>
        </p:txBody>
      </p:sp>
      <p:pic>
        <p:nvPicPr>
          <p:cNvPr id="5" name="Grafik 4">
            <a:extLst>
              <a:ext uri="{FF2B5EF4-FFF2-40B4-BE49-F238E27FC236}">
                <a16:creationId xmlns:a16="http://schemas.microsoft.com/office/drawing/2014/main" id="{5F9F25C6-E376-4EC8-8809-050E18C43C8F}"/>
              </a:ext>
            </a:extLst>
          </p:cNvPr>
          <p:cNvPicPr>
            <a:picLocks noChangeAspect="1"/>
          </p:cNvPicPr>
          <p:nvPr/>
        </p:nvPicPr>
        <p:blipFill>
          <a:blip r:embed="rId3"/>
          <a:stretch>
            <a:fillRect/>
          </a:stretch>
        </p:blipFill>
        <p:spPr>
          <a:xfrm>
            <a:off x="85411" y="1537597"/>
            <a:ext cx="3290466" cy="1924871"/>
          </a:xfrm>
          <a:prstGeom prst="rect">
            <a:avLst/>
          </a:prstGeom>
        </p:spPr>
      </p:pic>
    </p:spTree>
    <p:extLst>
      <p:ext uri="{BB962C8B-B14F-4D97-AF65-F5344CB8AC3E}">
        <p14:creationId xmlns:p14="http://schemas.microsoft.com/office/powerpoint/2010/main" val="2523224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243892" cy="923330"/>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La mise en œuvre des mesures définies dans le justificatif de sécurité doit être contrôlée par les ingénieurs spécialisés ou les géotechniciens.</a:t>
            </a:r>
            <a:endParaRPr lang="de-DE"/>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solidFill>
                  <a:srgbClr val="000000"/>
                </a:solidFill>
                <a:latin typeface="Calibri"/>
                <a:cs typeface="Calibri"/>
              </a:rPr>
              <a:t>Contrôle par les géotechniciens ou ingénieurs spécialisés</a:t>
            </a:r>
            <a:endParaRPr lang="de-DE" dirty="0"/>
          </a:p>
        </p:txBody>
      </p:sp>
      <p:sp>
        <p:nvSpPr>
          <p:cNvPr id="10" name="Textfeld 9">
            <a:extLst>
              <a:ext uri="{FF2B5EF4-FFF2-40B4-BE49-F238E27FC236}">
                <a16:creationId xmlns:a16="http://schemas.microsoft.com/office/drawing/2014/main" id="{A43ADBE0-B525-4E74-8492-48DAD1E38D71}"/>
              </a:ext>
            </a:extLst>
          </p:cNvPr>
          <p:cNvSpPr txBox="1"/>
          <p:nvPr/>
        </p:nvSpPr>
        <p:spPr>
          <a:xfrm>
            <a:off x="827584" y="729428"/>
            <a:ext cx="5976256" cy="307777"/>
          </a:xfrm>
          <a:prstGeom prst="rect">
            <a:avLst/>
          </a:prstGeom>
          <a:noFill/>
        </p:spPr>
        <p:txBody>
          <a:bodyPr wrap="square" lIns="91440" tIns="45720" rIns="91440" bIns="45720" anchor="t">
            <a:spAutoFit/>
          </a:bodyPr>
          <a:lstStyle/>
          <a:p>
            <a:r>
              <a:rPr lang="de-CH" sz="1400" b="1" dirty="0" err="1">
                <a:latin typeface="Calibri"/>
                <a:cs typeface="Calibri"/>
              </a:rPr>
              <a:t>OTConst</a:t>
            </a:r>
            <a:r>
              <a:rPr lang="de-CH" sz="1400" b="1" dirty="0">
                <a:latin typeface="Calibri"/>
                <a:cs typeface="Calibri"/>
              </a:rPr>
              <a:t> 2022</a:t>
            </a:r>
            <a:r>
              <a:rPr lang="de-CH" sz="1400" dirty="0">
                <a:latin typeface="Calibri"/>
                <a:cs typeface="Calibri"/>
              </a:rPr>
              <a:t> 5</a:t>
            </a:r>
            <a:r>
              <a:rPr lang="de-CH" sz="1400" baseline="30000" dirty="0">
                <a:latin typeface="Calibri"/>
                <a:cs typeface="Calibri"/>
              </a:rPr>
              <a:t>e</a:t>
            </a:r>
            <a:r>
              <a:rPr lang="de-CH" sz="1400" dirty="0">
                <a:latin typeface="Calibri"/>
                <a:cs typeface="Calibri"/>
              </a:rPr>
              <a:t> </a:t>
            </a:r>
            <a:r>
              <a:rPr lang="de-CH" sz="1400" dirty="0" err="1">
                <a:latin typeface="Calibri"/>
                <a:cs typeface="Calibri"/>
              </a:rPr>
              <a:t>Chapitre</a:t>
            </a:r>
            <a:r>
              <a:rPr lang="de-CH" sz="1400" dirty="0">
                <a:latin typeface="Calibri"/>
                <a:cs typeface="Calibri"/>
              </a:rPr>
              <a:t>: </a:t>
            </a:r>
            <a:r>
              <a:rPr lang="de-CH" sz="1400" dirty="0" err="1">
                <a:latin typeface="Calibri"/>
                <a:cs typeface="Calibri"/>
              </a:rPr>
              <a:t>Fouilles</a:t>
            </a:r>
            <a:r>
              <a:rPr lang="de-CH" sz="1400" dirty="0">
                <a:latin typeface="Calibri"/>
                <a:cs typeface="Calibri"/>
              </a:rPr>
              <a:t>, </a:t>
            </a:r>
            <a:r>
              <a:rPr lang="de-CH" sz="1400" dirty="0" err="1">
                <a:latin typeface="Calibri"/>
                <a:cs typeface="Calibri"/>
              </a:rPr>
              <a:t>puits</a:t>
            </a:r>
            <a:r>
              <a:rPr lang="de-CH" sz="1400" dirty="0">
                <a:latin typeface="Calibri"/>
                <a:cs typeface="Calibri"/>
              </a:rPr>
              <a:t> et </a:t>
            </a:r>
            <a:r>
              <a:rPr lang="de-CH" sz="1400" dirty="0" err="1">
                <a:latin typeface="Calibri"/>
                <a:cs typeface="Calibri"/>
              </a:rPr>
              <a:t>terrassements</a:t>
            </a:r>
            <a:r>
              <a:rPr lang="de-CH" sz="1400" dirty="0">
                <a:latin typeface="Calibri"/>
                <a:cs typeface="Calibri"/>
              </a:rPr>
              <a:t>, </a:t>
            </a:r>
            <a:r>
              <a:rPr lang="de-CH" sz="1400" dirty="0" err="1">
                <a:latin typeface="Calibri"/>
                <a:cs typeface="Calibri"/>
              </a:rPr>
              <a:t>article</a:t>
            </a:r>
            <a:r>
              <a:rPr lang="de-CH" sz="1400" dirty="0">
                <a:latin typeface="Calibri"/>
                <a:cs typeface="Calibri"/>
              </a:rPr>
              <a:t> 76 al. 2</a:t>
            </a:r>
            <a:endParaRPr lang="de-DE" sz="1400" dirty="0">
              <a:latin typeface="Calibri" pitchFamily="34" charset="0"/>
              <a:cs typeface="Calibri"/>
            </a:endParaRPr>
          </a:p>
        </p:txBody>
      </p:sp>
      <p:pic>
        <p:nvPicPr>
          <p:cNvPr id="4" name="Grafik 4" descr="Ein Bild, das Person, Boden, draußen, Personen enthält.  Beschreibung automatisch generiert.">
            <a:extLst>
              <a:ext uri="{FF2B5EF4-FFF2-40B4-BE49-F238E27FC236}">
                <a16:creationId xmlns:a16="http://schemas.microsoft.com/office/drawing/2014/main" id="{B7D566CF-1929-4100-B93F-4D4DB1575934}"/>
              </a:ext>
            </a:extLst>
          </p:cNvPr>
          <p:cNvPicPr>
            <a:picLocks noChangeAspect="1"/>
          </p:cNvPicPr>
          <p:nvPr/>
        </p:nvPicPr>
        <p:blipFill>
          <a:blip r:embed="rId3"/>
          <a:stretch>
            <a:fillRect/>
          </a:stretch>
        </p:blipFill>
        <p:spPr>
          <a:xfrm>
            <a:off x="897914" y="1445397"/>
            <a:ext cx="1979368" cy="2499991"/>
          </a:xfrm>
          <a:prstGeom prst="rect">
            <a:avLst/>
          </a:prstGeom>
        </p:spPr>
      </p:pic>
      <p:sp>
        <p:nvSpPr>
          <p:cNvPr id="5" name="Textfeld 4">
            <a:extLst>
              <a:ext uri="{FF2B5EF4-FFF2-40B4-BE49-F238E27FC236}">
                <a16:creationId xmlns:a16="http://schemas.microsoft.com/office/drawing/2014/main" id="{1979FB22-D06C-48B1-A834-63E5424204AE}"/>
              </a:ext>
            </a:extLst>
          </p:cNvPr>
          <p:cNvSpPr txBox="1"/>
          <p:nvPr/>
        </p:nvSpPr>
        <p:spPr>
          <a:xfrm>
            <a:off x="831973" y="3947746"/>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Source: Pixabay</a:t>
            </a:r>
            <a:endParaRPr lang="de-DE" sz="600" b="1" err="1">
              <a:latin typeface="Calibri" pitchFamily="34" charset="0"/>
            </a:endParaRPr>
          </a:p>
        </p:txBody>
      </p:sp>
    </p:spTree>
    <p:extLst>
      <p:ext uri="{BB962C8B-B14F-4D97-AF65-F5344CB8AC3E}">
        <p14:creationId xmlns:p14="http://schemas.microsoft.com/office/powerpoint/2010/main" val="3119770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16026"/>
            <a:ext cx="5243892" cy="175432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Lors de la pose de conduites et si la fouille présente une profondeur supérieure à 1 m, la largeur de fouille s’élève à min. 60 cm.</a:t>
            </a:r>
          </a:p>
          <a:p>
            <a:endParaRPr lang="de-DE" dirty="0">
              <a:latin typeface="Calibri"/>
              <a:cs typeface="Calibri"/>
            </a:endParaRPr>
          </a:p>
          <a:p>
            <a:r>
              <a:rPr lang="de-DE">
                <a:latin typeface="Calibri"/>
                <a:cs typeface="Calibri"/>
              </a:rPr>
              <a:t>Pour les diamètres intérieurs de conduite de 40 cm au maximum</a:t>
            </a:r>
            <a:endParaRPr lang="de-DE" dirty="0">
              <a:cs typeface="Arial" pitchFamily="34" charset="0"/>
            </a:endParaRPr>
          </a:p>
          <a:p>
            <a:pPr marL="285750" indent="-285750">
              <a:buFont typeface="Arial"/>
              <a:buChar char="•"/>
            </a:pPr>
            <a:r>
              <a:rPr lang="de-DE">
                <a:latin typeface="Calibri"/>
                <a:cs typeface="Calibri"/>
              </a:rPr>
              <a:t>Largeur de fouille: Diamètre extérieur de la conduite</a:t>
            </a:r>
            <a:r>
              <a:rPr lang="de-DE">
                <a:latin typeface="Arial"/>
                <a:cs typeface="Arial"/>
              </a:rPr>
              <a:t> </a:t>
            </a:r>
            <a:r>
              <a:rPr lang="de-DE">
                <a:latin typeface="Calibri"/>
                <a:cs typeface="Calibri"/>
              </a:rPr>
              <a:t>+ 40 cm</a:t>
            </a: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solidFill>
                  <a:srgbClr val="000000"/>
                </a:solidFill>
                <a:latin typeface="Calibri"/>
                <a:cs typeface="Calibri"/>
              </a:rPr>
              <a:t>Largeur utile dans les fouilles et puits jusqu’à 40 cm</a:t>
            </a:r>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827584" y="729428"/>
            <a:ext cx="5976256" cy="307777"/>
          </a:xfrm>
          <a:prstGeom prst="rect">
            <a:avLst/>
          </a:prstGeom>
          <a:noFill/>
        </p:spPr>
        <p:txBody>
          <a:bodyPr wrap="square" lIns="91440" tIns="45720" rIns="91440" bIns="45720" anchor="t">
            <a:spAutoFit/>
          </a:bodyPr>
          <a:lstStyle/>
          <a:p>
            <a:r>
              <a:rPr lang="de-CH" sz="1400" b="1" dirty="0" err="1">
                <a:latin typeface="Calibri"/>
                <a:cs typeface="Calibri"/>
              </a:rPr>
              <a:t>OTConst</a:t>
            </a:r>
            <a:r>
              <a:rPr lang="de-CH" sz="1400" b="1" dirty="0">
                <a:latin typeface="Calibri"/>
                <a:cs typeface="Calibri"/>
              </a:rPr>
              <a:t> 2022</a:t>
            </a:r>
            <a:r>
              <a:rPr lang="de-CH" sz="1400" dirty="0">
                <a:latin typeface="Calibri"/>
                <a:cs typeface="Calibri"/>
              </a:rPr>
              <a:t> 5</a:t>
            </a:r>
            <a:r>
              <a:rPr lang="de-CH" sz="1400" baseline="30000" dirty="0">
                <a:latin typeface="Calibri"/>
                <a:cs typeface="Calibri"/>
              </a:rPr>
              <a:t>e</a:t>
            </a:r>
            <a:r>
              <a:rPr lang="de-CH" sz="1400" dirty="0">
                <a:latin typeface="Calibri"/>
                <a:cs typeface="Calibri"/>
              </a:rPr>
              <a:t> </a:t>
            </a:r>
            <a:r>
              <a:rPr lang="de-CH" sz="1400" dirty="0" err="1">
                <a:latin typeface="Calibri"/>
                <a:cs typeface="Calibri"/>
              </a:rPr>
              <a:t>Chapitre</a:t>
            </a:r>
            <a:r>
              <a:rPr lang="de-CH" sz="1400" dirty="0">
                <a:latin typeface="Calibri"/>
                <a:cs typeface="Calibri"/>
              </a:rPr>
              <a:t>: </a:t>
            </a:r>
            <a:r>
              <a:rPr lang="de-CH" sz="1400" dirty="0" err="1">
                <a:latin typeface="Calibri"/>
                <a:cs typeface="Calibri"/>
              </a:rPr>
              <a:t>Fouilles</a:t>
            </a:r>
            <a:r>
              <a:rPr lang="de-CH" sz="1400" dirty="0">
                <a:latin typeface="Calibri"/>
                <a:cs typeface="Calibri"/>
              </a:rPr>
              <a:t>, </a:t>
            </a:r>
            <a:r>
              <a:rPr lang="de-CH" sz="1400" dirty="0" err="1">
                <a:latin typeface="Calibri"/>
                <a:cs typeface="Calibri"/>
              </a:rPr>
              <a:t>puits</a:t>
            </a:r>
            <a:r>
              <a:rPr lang="de-CH" sz="1400" dirty="0">
                <a:latin typeface="Calibri"/>
                <a:cs typeface="Calibri"/>
              </a:rPr>
              <a:t> et </a:t>
            </a:r>
            <a:r>
              <a:rPr lang="de-CH" sz="1400" dirty="0" err="1">
                <a:latin typeface="Calibri"/>
                <a:cs typeface="Calibri"/>
              </a:rPr>
              <a:t>terrassements</a:t>
            </a:r>
            <a:r>
              <a:rPr lang="de-CH" sz="1400" dirty="0">
                <a:latin typeface="Calibri"/>
                <a:cs typeface="Calibri"/>
              </a:rPr>
              <a:t>, </a:t>
            </a:r>
            <a:r>
              <a:rPr lang="de-CH" sz="1400" dirty="0" err="1">
                <a:latin typeface="Calibri"/>
                <a:cs typeface="Calibri"/>
              </a:rPr>
              <a:t>article</a:t>
            </a:r>
            <a:r>
              <a:rPr lang="de-CH" sz="1400" dirty="0">
                <a:latin typeface="Calibri"/>
                <a:cs typeface="Calibri"/>
              </a:rPr>
              <a:t> 69 al. 3</a:t>
            </a:r>
            <a:endParaRPr lang="de-DE" sz="1400" dirty="0">
              <a:latin typeface="Calibri" pitchFamily="34" charset="0"/>
              <a:cs typeface="Calibri"/>
            </a:endParaRPr>
          </a:p>
        </p:txBody>
      </p:sp>
      <p:sp>
        <p:nvSpPr>
          <p:cNvPr id="2" name="Textfeld 1">
            <a:extLst>
              <a:ext uri="{FF2B5EF4-FFF2-40B4-BE49-F238E27FC236}">
                <a16:creationId xmlns:a16="http://schemas.microsoft.com/office/drawing/2014/main" id="{570C596D-413A-4325-8E2E-5372CDFFAA50}"/>
              </a:ext>
            </a:extLst>
          </p:cNvPr>
          <p:cNvSpPr txBox="1"/>
          <p:nvPr/>
        </p:nvSpPr>
        <p:spPr>
          <a:xfrm>
            <a:off x="826477" y="4228002"/>
            <a:ext cx="1896940"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Source: Bureau pour la Sécurité au travail BST</a:t>
            </a:r>
            <a:endParaRPr lang="de-DE" sz="600" b="1" err="1">
              <a:latin typeface="Calibri" pitchFamily="34" charset="0"/>
            </a:endParaRPr>
          </a:p>
        </p:txBody>
      </p:sp>
      <p:sp>
        <p:nvSpPr>
          <p:cNvPr id="40" name="Text Box 21">
            <a:extLst>
              <a:ext uri="{FF2B5EF4-FFF2-40B4-BE49-F238E27FC236}">
                <a16:creationId xmlns:a16="http://schemas.microsoft.com/office/drawing/2014/main" id="{35A47808-A3A5-4A09-BE0E-E90AD721992F}"/>
              </a:ext>
            </a:extLst>
          </p:cNvPr>
          <p:cNvSpPr txBox="1">
            <a:spLocks noChangeArrowheads="1"/>
          </p:cNvSpPr>
          <p:nvPr/>
        </p:nvSpPr>
        <p:spPr bwMode="auto">
          <a:xfrm>
            <a:off x="4583152" y="5662551"/>
            <a:ext cx="4643738" cy="1542017"/>
          </a:xfrm>
          <a:prstGeom prst="rect">
            <a:avLst/>
          </a:prstGeom>
          <a:noFill/>
          <a:ln w="28575" algn="ctr">
            <a:noFill/>
            <a:miter lim="800000"/>
            <a:headEnd/>
            <a:tailEnd/>
          </a:ln>
          <a:effectLst/>
        </p:spPr>
        <p:txBody>
          <a:bodyPr>
            <a:spAutoFit/>
          </a:bodyP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CH" sz="2300" b="0" i="0" u="none" strike="noStrike" kern="0" cap="none" spc="0" normalizeH="0" baseline="0">
                <a:ln>
                  <a:noFill/>
                </a:ln>
                <a:solidFill>
                  <a:sysClr val="windowText" lastClr="000000"/>
                </a:solidFill>
                <a:effectLst/>
                <a:uLnTx/>
                <a:uFillTx/>
                <a:latin typeface="Arial" pitchFamily="34" charset="0"/>
                <a:cs typeface="Arial" pitchFamily="34" charset="0"/>
              </a:rPr>
              <a:t>La largeur utile de la fouille doit s’élever au minimum à:</a:t>
            </a:r>
          </a:p>
          <a:p>
            <a:pPr marL="0" marR="0" lvl="0" indent="0" algn="l" defTabSz="914400" eaLnBrk="1" fontAlgn="auto" latinLnBrk="0" hangingPunct="1">
              <a:lnSpc>
                <a:spcPct val="100000"/>
              </a:lnSpc>
              <a:spcBef>
                <a:spcPts val="0"/>
              </a:spcBef>
              <a:spcAft>
                <a:spcPts val="0"/>
              </a:spcAft>
              <a:buClrTx/>
              <a:buSzTx/>
              <a:buFontTx/>
              <a:buNone/>
              <a:tabLst/>
              <a:defRPr/>
            </a:pPr>
            <a:r>
              <a:rPr kumimoji="0" lang="de-CH" sz="2300" b="0" i="0" u="none" strike="noStrike" kern="0" cap="none" spc="0" normalizeH="0" baseline="0">
                <a:ln>
                  <a:noFill/>
                </a:ln>
                <a:solidFill>
                  <a:schemeClr val="accent2">
                    <a:lumMod val="50000"/>
                  </a:schemeClr>
                </a:solidFill>
                <a:effectLst/>
                <a:uLnTx/>
                <a:uFillTx/>
                <a:latin typeface="Arial" pitchFamily="34" charset="0"/>
                <a:cs typeface="Arial" pitchFamily="34" charset="0"/>
              </a:rPr>
              <a:t>ø conduite (extérieur) + 40 cm</a:t>
            </a:r>
          </a:p>
          <a:p>
            <a:pPr marL="0" marR="0" lvl="0" indent="0" algn="l" defTabSz="914400" eaLnBrk="1" fontAlgn="auto" latinLnBrk="0" hangingPunct="1">
              <a:lnSpc>
                <a:spcPct val="100000"/>
              </a:lnSpc>
              <a:spcBef>
                <a:spcPts val="0"/>
              </a:spcBef>
              <a:spcAft>
                <a:spcPts val="0"/>
              </a:spcAft>
              <a:buClrTx/>
              <a:buSzTx/>
              <a:buFontTx/>
              <a:buNone/>
              <a:tabLst/>
              <a:defRPr/>
            </a:pPr>
            <a:r>
              <a:rPr kumimoji="0" lang="de-CH" sz="2300" b="0" i="0" u="none" strike="noStrike" kern="0" cap="none" spc="0" normalizeH="0" baseline="0">
                <a:ln>
                  <a:noFill/>
                </a:ln>
                <a:solidFill>
                  <a:sysClr val="windowText" lastClr="000000"/>
                </a:solidFill>
                <a:effectLst/>
                <a:uLnTx/>
                <a:uFillTx/>
                <a:latin typeface="Arial" pitchFamily="34" charset="0"/>
                <a:cs typeface="Arial" pitchFamily="34" charset="0"/>
              </a:rPr>
              <a:t>min. 60 cm à partir d’une profondeur de fouille d’1 m</a:t>
            </a:r>
          </a:p>
        </p:txBody>
      </p:sp>
      <p:grpSp>
        <p:nvGrpSpPr>
          <p:cNvPr id="5" name="Gruppieren 4">
            <a:extLst>
              <a:ext uri="{FF2B5EF4-FFF2-40B4-BE49-F238E27FC236}">
                <a16:creationId xmlns:a16="http://schemas.microsoft.com/office/drawing/2014/main" id="{491261DE-41DD-403E-BBE2-C10B1F3A25F4}"/>
              </a:ext>
            </a:extLst>
          </p:cNvPr>
          <p:cNvGrpSpPr/>
          <p:nvPr/>
        </p:nvGrpSpPr>
        <p:grpSpPr>
          <a:xfrm>
            <a:off x="115128" y="1604319"/>
            <a:ext cx="2988112" cy="2041249"/>
            <a:chOff x="-9793704" y="1026804"/>
            <a:chExt cx="6129286" cy="3920907"/>
          </a:xfrm>
        </p:grpSpPr>
        <p:sp>
          <p:nvSpPr>
            <p:cNvPr id="28" name="Line 5">
              <a:extLst>
                <a:ext uri="{FF2B5EF4-FFF2-40B4-BE49-F238E27FC236}">
                  <a16:creationId xmlns:a16="http://schemas.microsoft.com/office/drawing/2014/main" id="{FA5C9876-4649-422C-9F3B-512A6DF3F6C5}"/>
                </a:ext>
              </a:extLst>
            </p:cNvPr>
            <p:cNvSpPr>
              <a:spLocks noChangeShapeType="1"/>
            </p:cNvSpPr>
            <p:nvPr/>
          </p:nvSpPr>
          <p:spPr bwMode="auto">
            <a:xfrm>
              <a:off x="-7906786" y="1026804"/>
              <a:ext cx="0" cy="3615603"/>
            </a:xfrm>
            <a:prstGeom prst="line">
              <a:avLst/>
            </a:prstGeom>
            <a:noFill/>
            <a:ln w="57150">
              <a:solidFill>
                <a:srgbClr val="000000"/>
              </a:solidFill>
              <a:round/>
              <a:headEnd/>
              <a:tailEnd/>
            </a:ln>
            <a:effectLst/>
          </p:spPr>
          <p:txBody>
            <a:bodyPr anchor="ct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sysClr val="windowText" lastClr="000000"/>
                </a:solidFill>
                <a:effectLst/>
                <a:uLnTx/>
                <a:uFillTx/>
              </a:endParaRPr>
            </a:p>
          </p:txBody>
        </p:sp>
        <p:sp>
          <p:nvSpPr>
            <p:cNvPr id="29" name="Line 6">
              <a:extLst>
                <a:ext uri="{FF2B5EF4-FFF2-40B4-BE49-F238E27FC236}">
                  <a16:creationId xmlns:a16="http://schemas.microsoft.com/office/drawing/2014/main" id="{E78F0082-12D1-497D-9DA3-339695AA3A23}"/>
                </a:ext>
              </a:extLst>
            </p:cNvPr>
            <p:cNvSpPr>
              <a:spLocks noChangeShapeType="1"/>
            </p:cNvSpPr>
            <p:nvPr/>
          </p:nvSpPr>
          <p:spPr bwMode="auto">
            <a:xfrm>
              <a:off x="-7927574" y="4665654"/>
              <a:ext cx="1955679" cy="0"/>
            </a:xfrm>
            <a:prstGeom prst="line">
              <a:avLst/>
            </a:prstGeom>
            <a:noFill/>
            <a:ln w="57150">
              <a:solidFill>
                <a:srgbClr val="000000"/>
              </a:solidFill>
              <a:round/>
              <a:headEnd/>
              <a:tailEnd/>
            </a:ln>
            <a:effectLst/>
          </p:spPr>
          <p:txBody>
            <a:bodyPr anchor="ct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sysClr val="windowText" lastClr="000000"/>
                </a:solidFill>
                <a:effectLst/>
                <a:uLnTx/>
                <a:uFillTx/>
              </a:endParaRPr>
            </a:p>
          </p:txBody>
        </p:sp>
        <p:sp>
          <p:nvSpPr>
            <p:cNvPr id="30" name="Line 7">
              <a:extLst>
                <a:ext uri="{FF2B5EF4-FFF2-40B4-BE49-F238E27FC236}">
                  <a16:creationId xmlns:a16="http://schemas.microsoft.com/office/drawing/2014/main" id="{5C7B5E5B-B486-4A53-BAC7-1CD83FBBD734}"/>
                </a:ext>
              </a:extLst>
            </p:cNvPr>
            <p:cNvSpPr>
              <a:spLocks noChangeShapeType="1"/>
            </p:cNvSpPr>
            <p:nvPr/>
          </p:nvSpPr>
          <p:spPr bwMode="auto">
            <a:xfrm flipV="1">
              <a:off x="-5971895" y="1026804"/>
              <a:ext cx="0" cy="3666745"/>
            </a:xfrm>
            <a:prstGeom prst="line">
              <a:avLst/>
            </a:prstGeom>
            <a:noFill/>
            <a:ln w="57150">
              <a:solidFill>
                <a:srgbClr val="000000"/>
              </a:solidFill>
              <a:round/>
              <a:headEnd/>
              <a:tailEnd/>
            </a:ln>
            <a:effectLst/>
          </p:spPr>
          <p:txBody>
            <a:bodyPr anchor="ct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sysClr val="windowText" lastClr="000000"/>
                </a:solidFill>
                <a:effectLst/>
                <a:uLnTx/>
                <a:uFillTx/>
              </a:endParaRPr>
            </a:p>
          </p:txBody>
        </p:sp>
        <p:sp>
          <p:nvSpPr>
            <p:cNvPr id="31" name="Line 8">
              <a:extLst>
                <a:ext uri="{FF2B5EF4-FFF2-40B4-BE49-F238E27FC236}">
                  <a16:creationId xmlns:a16="http://schemas.microsoft.com/office/drawing/2014/main" id="{DCCD3705-19EB-4065-A522-E62B4ED12A2D}"/>
                </a:ext>
              </a:extLst>
            </p:cNvPr>
            <p:cNvSpPr>
              <a:spLocks noChangeShapeType="1"/>
            </p:cNvSpPr>
            <p:nvPr/>
          </p:nvSpPr>
          <p:spPr bwMode="auto">
            <a:xfrm>
              <a:off x="-6000679" y="1026804"/>
              <a:ext cx="2331463" cy="0"/>
            </a:xfrm>
            <a:prstGeom prst="line">
              <a:avLst/>
            </a:prstGeom>
            <a:noFill/>
            <a:ln w="57150">
              <a:solidFill>
                <a:srgbClr val="000000"/>
              </a:solidFill>
              <a:round/>
              <a:headEnd/>
              <a:tailEnd/>
            </a:ln>
            <a:effectLst/>
          </p:spPr>
          <p:txBody>
            <a:bodyPr anchor="ct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sysClr val="windowText" lastClr="000000"/>
                </a:solidFill>
                <a:effectLst/>
                <a:uLnTx/>
                <a:uFillTx/>
              </a:endParaRPr>
            </a:p>
          </p:txBody>
        </p:sp>
        <p:sp>
          <p:nvSpPr>
            <p:cNvPr id="32" name="Line 9">
              <a:extLst>
                <a:ext uri="{FF2B5EF4-FFF2-40B4-BE49-F238E27FC236}">
                  <a16:creationId xmlns:a16="http://schemas.microsoft.com/office/drawing/2014/main" id="{074351F5-535F-4783-8FC8-98FDFBE080E7}"/>
                </a:ext>
              </a:extLst>
            </p:cNvPr>
            <p:cNvSpPr>
              <a:spLocks noChangeShapeType="1"/>
            </p:cNvSpPr>
            <p:nvPr/>
          </p:nvSpPr>
          <p:spPr bwMode="auto">
            <a:xfrm>
              <a:off x="-9793704" y="1048501"/>
              <a:ext cx="1906107" cy="0"/>
            </a:xfrm>
            <a:prstGeom prst="line">
              <a:avLst/>
            </a:prstGeom>
            <a:noFill/>
            <a:ln w="57150">
              <a:solidFill>
                <a:srgbClr val="000000"/>
              </a:solidFill>
              <a:round/>
              <a:headEnd/>
              <a:tailEnd/>
            </a:ln>
            <a:effectLst/>
          </p:spPr>
          <p:txBody>
            <a:bodyPr anchor="ct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sysClr val="windowText" lastClr="000000"/>
                </a:solidFill>
                <a:effectLst/>
                <a:uLnTx/>
                <a:uFillTx/>
              </a:endParaRPr>
            </a:p>
          </p:txBody>
        </p:sp>
        <p:sp>
          <p:nvSpPr>
            <p:cNvPr id="33" name="Oval 10">
              <a:extLst>
                <a:ext uri="{FF2B5EF4-FFF2-40B4-BE49-F238E27FC236}">
                  <a16:creationId xmlns:a16="http://schemas.microsoft.com/office/drawing/2014/main" id="{55F0BB5C-905B-4420-9617-9EF3308DB3BD}"/>
                </a:ext>
              </a:extLst>
            </p:cNvPr>
            <p:cNvSpPr>
              <a:spLocks noChangeArrowheads="1"/>
            </p:cNvSpPr>
            <p:nvPr/>
          </p:nvSpPr>
          <p:spPr bwMode="auto">
            <a:xfrm>
              <a:off x="-7366296" y="3461486"/>
              <a:ext cx="961049" cy="1008897"/>
            </a:xfrm>
            <a:prstGeom prst="ellipse">
              <a:avLst/>
            </a:prstGeom>
            <a:solidFill>
              <a:srgbClr val="FFFFFF"/>
            </a:solidFill>
            <a:ln w="57150" algn="ctr">
              <a:solidFill>
                <a:srgbClr val="000000"/>
              </a:solidFill>
              <a:round/>
              <a:headEnd/>
              <a:tailEnd/>
            </a:ln>
            <a:effectLst/>
          </p:spPr>
          <p:txBody>
            <a:bodyPr wrap="none" anchor="ct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sysClr val="windowText" lastClr="000000"/>
                </a:solidFill>
                <a:effectLst/>
                <a:uLnTx/>
                <a:uFillTx/>
              </a:endParaRPr>
            </a:p>
          </p:txBody>
        </p:sp>
        <p:sp>
          <p:nvSpPr>
            <p:cNvPr id="34" name="Line 13">
              <a:extLst>
                <a:ext uri="{FF2B5EF4-FFF2-40B4-BE49-F238E27FC236}">
                  <a16:creationId xmlns:a16="http://schemas.microsoft.com/office/drawing/2014/main" id="{D89AE571-F629-45B0-91D9-76318F4719C3}"/>
                </a:ext>
              </a:extLst>
            </p:cNvPr>
            <p:cNvSpPr>
              <a:spLocks noChangeShapeType="1"/>
            </p:cNvSpPr>
            <p:nvPr/>
          </p:nvSpPr>
          <p:spPr bwMode="auto">
            <a:xfrm>
              <a:off x="-7889196" y="1798587"/>
              <a:ext cx="1898112" cy="9299"/>
            </a:xfrm>
            <a:prstGeom prst="line">
              <a:avLst/>
            </a:prstGeom>
            <a:noFill/>
            <a:ln w="28575">
              <a:solidFill>
                <a:schemeClr val="accent2">
                  <a:lumMod val="75000"/>
                </a:schemeClr>
              </a:solidFill>
              <a:round/>
              <a:headEnd type="triangle" w="med" len="med"/>
              <a:tailEnd type="triangle" w="med" len="med"/>
            </a:ln>
            <a:effectLst/>
          </p:spPr>
          <p:txBody>
            <a:bodyPr anchor="ct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sysClr val="windowText" lastClr="000000"/>
                </a:solidFill>
                <a:effectLst/>
                <a:uLnTx/>
                <a:uFillTx/>
              </a:endParaRPr>
            </a:p>
          </p:txBody>
        </p:sp>
        <p:sp>
          <p:nvSpPr>
            <p:cNvPr id="35" name="Line 14">
              <a:extLst>
                <a:ext uri="{FF2B5EF4-FFF2-40B4-BE49-F238E27FC236}">
                  <a16:creationId xmlns:a16="http://schemas.microsoft.com/office/drawing/2014/main" id="{B4F8E071-80D7-4513-A1BF-3D2D5437E1F2}"/>
                </a:ext>
              </a:extLst>
            </p:cNvPr>
            <p:cNvSpPr>
              <a:spLocks noChangeShapeType="1"/>
            </p:cNvSpPr>
            <p:nvPr/>
          </p:nvSpPr>
          <p:spPr bwMode="auto">
            <a:xfrm>
              <a:off x="-7383886" y="2655608"/>
              <a:ext cx="0" cy="1312651"/>
            </a:xfrm>
            <a:prstGeom prst="line">
              <a:avLst/>
            </a:prstGeom>
            <a:noFill/>
            <a:ln w="9525">
              <a:solidFill>
                <a:srgbClr val="000000"/>
              </a:solidFill>
              <a:round/>
              <a:headEnd/>
              <a:tailEnd/>
            </a:ln>
            <a:effectLst/>
          </p:spPr>
          <p:txBody>
            <a:bodyPr anchor="ct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sysClr val="windowText" lastClr="000000"/>
                </a:solidFill>
                <a:effectLst/>
                <a:uLnTx/>
                <a:uFillTx/>
              </a:endParaRPr>
            </a:p>
          </p:txBody>
        </p:sp>
        <p:sp>
          <p:nvSpPr>
            <p:cNvPr id="36" name="Line 15">
              <a:extLst>
                <a:ext uri="{FF2B5EF4-FFF2-40B4-BE49-F238E27FC236}">
                  <a16:creationId xmlns:a16="http://schemas.microsoft.com/office/drawing/2014/main" id="{08A35541-8460-4B0D-8E6E-8468FE59BA69}"/>
                </a:ext>
              </a:extLst>
            </p:cNvPr>
            <p:cNvSpPr>
              <a:spLocks noChangeShapeType="1"/>
            </p:cNvSpPr>
            <p:nvPr/>
          </p:nvSpPr>
          <p:spPr bwMode="auto">
            <a:xfrm>
              <a:off x="-6386058" y="2658707"/>
              <a:ext cx="0" cy="1376192"/>
            </a:xfrm>
            <a:prstGeom prst="line">
              <a:avLst/>
            </a:prstGeom>
            <a:noFill/>
            <a:ln w="9525">
              <a:solidFill>
                <a:srgbClr val="000000"/>
              </a:solidFill>
              <a:round/>
              <a:headEnd/>
              <a:tailEnd/>
            </a:ln>
            <a:effectLst/>
          </p:spPr>
          <p:txBody>
            <a:bodyPr anchor="ct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sysClr val="windowText" lastClr="000000"/>
                </a:solidFill>
                <a:effectLst/>
                <a:uLnTx/>
                <a:uFillTx/>
              </a:endParaRPr>
            </a:p>
          </p:txBody>
        </p:sp>
        <p:sp>
          <p:nvSpPr>
            <p:cNvPr id="37" name="Line 16">
              <a:extLst>
                <a:ext uri="{FF2B5EF4-FFF2-40B4-BE49-F238E27FC236}">
                  <a16:creationId xmlns:a16="http://schemas.microsoft.com/office/drawing/2014/main" id="{8B7DF822-63D3-4CC8-B4B4-8E449D281138}"/>
                </a:ext>
              </a:extLst>
            </p:cNvPr>
            <p:cNvSpPr>
              <a:spLocks noChangeShapeType="1"/>
            </p:cNvSpPr>
            <p:nvPr/>
          </p:nvSpPr>
          <p:spPr bwMode="auto">
            <a:xfrm>
              <a:off x="-7374291" y="2826082"/>
              <a:ext cx="973842" cy="4649"/>
            </a:xfrm>
            <a:prstGeom prst="line">
              <a:avLst/>
            </a:prstGeom>
            <a:noFill/>
            <a:ln w="28575">
              <a:solidFill>
                <a:schemeClr val="accent2">
                  <a:lumMod val="75000"/>
                </a:schemeClr>
              </a:solidFill>
              <a:round/>
              <a:headEnd type="triangle" w="med" len="med"/>
              <a:tailEnd type="triangle" w="med" len="med"/>
            </a:ln>
            <a:effectLst/>
          </p:spPr>
          <p:txBody>
            <a:bodyPr anchor="ct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sysClr val="windowText" lastClr="000000"/>
                </a:solidFill>
                <a:effectLst/>
                <a:uLnTx/>
                <a:uFillTx/>
              </a:endParaRPr>
            </a:p>
          </p:txBody>
        </p:sp>
        <p:sp>
          <p:nvSpPr>
            <p:cNvPr id="38" name="Text Box 19">
              <a:extLst>
                <a:ext uri="{FF2B5EF4-FFF2-40B4-BE49-F238E27FC236}">
                  <a16:creationId xmlns:a16="http://schemas.microsoft.com/office/drawing/2014/main" id="{292D7249-9C95-47DC-8CCA-07180F823392}"/>
                </a:ext>
              </a:extLst>
            </p:cNvPr>
            <p:cNvSpPr txBox="1">
              <a:spLocks noChangeArrowheads="1"/>
            </p:cNvSpPr>
            <p:nvPr/>
          </p:nvSpPr>
          <p:spPr bwMode="auto">
            <a:xfrm>
              <a:off x="-7750074" y="1222827"/>
              <a:ext cx="1621470" cy="413833"/>
            </a:xfrm>
            <a:prstGeom prst="rect">
              <a:avLst/>
            </a:prstGeom>
            <a:noFill/>
            <a:ln w="28575" algn="ctr">
              <a:noFill/>
              <a:miter lim="800000"/>
              <a:headEnd/>
              <a:tailEnd/>
            </a:ln>
            <a:effectLst/>
          </p:spPr>
          <p:txBody>
            <a:bodyPr>
              <a:spAutoFit/>
            </a:bodyP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CH" sz="800" b="0" i="0" u="none" strike="noStrike" kern="0" cap="none" spc="0" normalizeH="0" baseline="0" dirty="0" err="1">
                  <a:ln>
                    <a:noFill/>
                  </a:ln>
                  <a:solidFill>
                    <a:sysClr val="windowText" lastClr="000000"/>
                  </a:solidFill>
                  <a:effectLst/>
                  <a:uLnTx/>
                  <a:uFillTx/>
                  <a:latin typeface="Arial" pitchFamily="34" charset="0"/>
                  <a:cs typeface="Arial" pitchFamily="34" charset="0"/>
                </a:rPr>
                <a:t>Largeur</a:t>
              </a:r>
              <a:r>
                <a:rPr kumimoji="0" lang="de-CH" sz="800" b="0" i="0" u="none" strike="noStrike" kern="0" cap="none" spc="0" normalizeH="0" baseline="0" dirty="0">
                  <a:ln>
                    <a:noFill/>
                  </a:ln>
                  <a:solidFill>
                    <a:sysClr val="windowText" lastClr="000000"/>
                  </a:solidFill>
                  <a:effectLst/>
                  <a:uLnTx/>
                  <a:uFillTx/>
                  <a:latin typeface="Arial" pitchFamily="34" charset="0"/>
                  <a:cs typeface="Arial" pitchFamily="34" charset="0"/>
                </a:rPr>
                <a:t> de </a:t>
              </a:r>
              <a:r>
                <a:rPr kumimoji="0" lang="de-CH" sz="800" b="0" i="0" u="none" strike="noStrike" kern="0" cap="none" spc="0" normalizeH="0" baseline="0" dirty="0" err="1">
                  <a:ln>
                    <a:noFill/>
                  </a:ln>
                  <a:solidFill>
                    <a:sysClr val="windowText" lastClr="000000"/>
                  </a:solidFill>
                  <a:effectLst/>
                  <a:uLnTx/>
                  <a:uFillTx/>
                  <a:latin typeface="Arial" pitchFamily="34" charset="0"/>
                  <a:cs typeface="Arial" pitchFamily="34" charset="0"/>
                </a:rPr>
                <a:t>fouille</a:t>
              </a:r>
              <a:endParaRPr kumimoji="0" lang="de-CH" sz="800" b="0" i="0" u="none" strike="noStrike" kern="0" cap="none" spc="0" normalizeH="0" baseline="0" dirty="0">
                <a:ln>
                  <a:noFill/>
                </a:ln>
                <a:solidFill>
                  <a:sysClr val="windowText" lastClr="000000"/>
                </a:solidFill>
                <a:effectLst/>
                <a:uLnTx/>
                <a:uFillTx/>
                <a:latin typeface="Arial" pitchFamily="34" charset="0"/>
                <a:cs typeface="Arial" pitchFamily="34" charset="0"/>
              </a:endParaRPr>
            </a:p>
          </p:txBody>
        </p:sp>
        <p:sp>
          <p:nvSpPr>
            <p:cNvPr id="39" name="Text Box 20">
              <a:extLst>
                <a:ext uri="{FF2B5EF4-FFF2-40B4-BE49-F238E27FC236}">
                  <a16:creationId xmlns:a16="http://schemas.microsoft.com/office/drawing/2014/main" id="{F06532ED-EF94-4010-8603-8378F0DDF213}"/>
                </a:ext>
              </a:extLst>
            </p:cNvPr>
            <p:cNvSpPr txBox="1">
              <a:spLocks noChangeArrowheads="1"/>
            </p:cNvSpPr>
            <p:nvPr/>
          </p:nvSpPr>
          <p:spPr bwMode="auto">
            <a:xfrm>
              <a:off x="-7748476" y="1850115"/>
              <a:ext cx="1698227" cy="768546"/>
            </a:xfrm>
            <a:prstGeom prst="rect">
              <a:avLst/>
            </a:prstGeom>
            <a:noFill/>
            <a:ln w="28575" algn="ctr">
              <a:noFill/>
              <a:miter lim="800000"/>
              <a:headEnd/>
              <a:tailEnd/>
            </a:ln>
            <a:effectLst/>
          </p:spPr>
          <p:txBody>
            <a:bodyPr>
              <a:spAutoFit/>
            </a:bodyP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000" b="0" i="0" u="none" strike="noStrike" kern="0" cap="none" spc="0" normalizeH="0" baseline="0" dirty="0">
                  <a:ln>
                    <a:noFill/>
                  </a:ln>
                  <a:solidFill>
                    <a:sysClr val="windowText" lastClr="000000"/>
                  </a:solidFill>
                  <a:effectLst/>
                  <a:uLnTx/>
                  <a:uFillTx/>
                  <a:latin typeface="Arial" pitchFamily="34" charset="0"/>
                  <a:cs typeface="Arial" pitchFamily="34" charset="0"/>
                </a:rPr>
                <a:t>ø de la </a:t>
              </a:r>
              <a:r>
                <a:rPr kumimoji="0" lang="de-CH" sz="1000" b="0" i="0" u="none" strike="noStrike" kern="0" cap="none" spc="0" normalizeH="0" baseline="0" dirty="0" err="1">
                  <a:ln>
                    <a:noFill/>
                  </a:ln>
                  <a:solidFill>
                    <a:sysClr val="windowText" lastClr="000000"/>
                  </a:solidFill>
                  <a:effectLst/>
                  <a:uLnTx/>
                  <a:uFillTx/>
                  <a:latin typeface="Arial" pitchFamily="34" charset="0"/>
                  <a:cs typeface="Arial" pitchFamily="34" charset="0"/>
                </a:rPr>
                <a:t>conduite</a:t>
              </a:r>
              <a:r>
                <a:rPr kumimoji="0" lang="de-CH" sz="1000" b="0" i="0" u="none" strike="noStrike" kern="0" cap="none" spc="0" normalizeH="0" baseline="0" dirty="0">
                  <a:ln>
                    <a:noFill/>
                  </a:ln>
                  <a:solidFill>
                    <a:sysClr val="windowText" lastClr="000000"/>
                  </a:solidFill>
                  <a:effectLst/>
                  <a:uLnTx/>
                  <a:uFillTx/>
                  <a:latin typeface="Arial" pitchFamily="34" charset="0"/>
                  <a:cs typeface="Arial" pitchFamily="34" charset="0"/>
                </a:rPr>
                <a:t> </a:t>
              </a:r>
              <a:br>
                <a:rPr kumimoji="0" lang="de-CH" sz="10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r>
                <a:rPr kumimoji="0" lang="de-CH" sz="1000" b="0" i="0" u="none" strike="noStrike" kern="0" cap="none" spc="0" normalizeH="0" baseline="0" dirty="0">
                  <a:ln>
                    <a:noFill/>
                  </a:ln>
                  <a:solidFill>
                    <a:sysClr val="windowText" lastClr="000000"/>
                  </a:solidFill>
                  <a:effectLst/>
                  <a:uLnTx/>
                  <a:uFillTx/>
                  <a:latin typeface="Arial" pitchFamily="34" charset="0"/>
                  <a:cs typeface="Arial" pitchFamily="34" charset="0"/>
                </a:rPr>
                <a:t>(</a:t>
              </a:r>
              <a:r>
                <a:rPr kumimoji="0" lang="de-CH" sz="1000" b="0" i="0" u="none" strike="noStrike" kern="0" cap="none" spc="0" normalizeH="0" baseline="0" dirty="0" err="1">
                  <a:ln>
                    <a:noFill/>
                  </a:ln>
                  <a:solidFill>
                    <a:sysClr val="windowText" lastClr="000000"/>
                  </a:solidFill>
                  <a:effectLst/>
                  <a:uLnTx/>
                  <a:uFillTx/>
                  <a:latin typeface="Arial" pitchFamily="34" charset="0"/>
                  <a:cs typeface="Arial" pitchFamily="34" charset="0"/>
                </a:rPr>
                <a:t>extérieur</a:t>
              </a:r>
              <a:r>
                <a:rPr kumimoji="0" lang="de-CH" sz="1000" b="0" i="0" u="none" strike="noStrike" kern="0" cap="none" spc="0" normalizeH="0" baseline="0" dirty="0">
                  <a:ln>
                    <a:noFill/>
                  </a:ln>
                  <a:solidFill>
                    <a:sysClr val="windowText" lastClr="000000"/>
                  </a:solidFill>
                  <a:effectLst/>
                  <a:uLnTx/>
                  <a:uFillTx/>
                  <a:latin typeface="Arial" pitchFamily="34" charset="0"/>
                  <a:cs typeface="Arial" pitchFamily="34" charset="0"/>
                </a:rPr>
                <a:t>)</a:t>
              </a:r>
            </a:p>
          </p:txBody>
        </p:sp>
        <p:sp>
          <p:nvSpPr>
            <p:cNvPr id="41" name="Freeform 26" descr="Diagonal dunkel nach oben">
              <a:extLst>
                <a:ext uri="{FF2B5EF4-FFF2-40B4-BE49-F238E27FC236}">
                  <a16:creationId xmlns:a16="http://schemas.microsoft.com/office/drawing/2014/main" id="{36ECEE6D-6192-4D87-A295-A85F0FA99A11}"/>
                </a:ext>
              </a:extLst>
            </p:cNvPr>
            <p:cNvSpPr>
              <a:spLocks/>
            </p:cNvSpPr>
            <p:nvPr/>
          </p:nvSpPr>
          <p:spPr bwMode="auto">
            <a:xfrm>
              <a:off x="-9776114" y="1060899"/>
              <a:ext cx="6111696" cy="3886812"/>
            </a:xfrm>
            <a:custGeom>
              <a:avLst/>
              <a:gdLst/>
              <a:ahLst/>
              <a:cxnLst>
                <a:cxn ang="0">
                  <a:pos x="0" y="6"/>
                </a:cxn>
                <a:cxn ang="0">
                  <a:pos x="0" y="150"/>
                </a:cxn>
                <a:cxn ang="0">
                  <a:pos x="978" y="150"/>
                </a:cxn>
                <a:cxn ang="0">
                  <a:pos x="978" y="2508"/>
                </a:cxn>
                <a:cxn ang="0">
                  <a:pos x="2544" y="2508"/>
                </a:cxn>
                <a:cxn ang="0">
                  <a:pos x="2544" y="150"/>
                </a:cxn>
                <a:cxn ang="0">
                  <a:pos x="3822" y="150"/>
                </a:cxn>
                <a:cxn ang="0">
                  <a:pos x="3822" y="0"/>
                </a:cxn>
                <a:cxn ang="0">
                  <a:pos x="2400" y="0"/>
                </a:cxn>
                <a:cxn ang="0">
                  <a:pos x="2400" y="2346"/>
                </a:cxn>
                <a:cxn ang="0">
                  <a:pos x="1146" y="2346"/>
                </a:cxn>
                <a:cxn ang="0">
                  <a:pos x="1146" y="12"/>
                </a:cxn>
                <a:cxn ang="0">
                  <a:pos x="0" y="6"/>
                </a:cxn>
              </a:cxnLst>
              <a:rect l="0" t="0" r="r" b="b"/>
              <a:pathLst>
                <a:path w="3822" h="2508">
                  <a:moveTo>
                    <a:pt x="0" y="6"/>
                  </a:moveTo>
                  <a:lnTo>
                    <a:pt x="0" y="150"/>
                  </a:lnTo>
                  <a:lnTo>
                    <a:pt x="978" y="150"/>
                  </a:lnTo>
                  <a:lnTo>
                    <a:pt x="978" y="2508"/>
                  </a:lnTo>
                  <a:lnTo>
                    <a:pt x="2544" y="2508"/>
                  </a:lnTo>
                  <a:lnTo>
                    <a:pt x="2544" y="150"/>
                  </a:lnTo>
                  <a:lnTo>
                    <a:pt x="3822" y="150"/>
                  </a:lnTo>
                  <a:lnTo>
                    <a:pt x="3822" y="0"/>
                  </a:lnTo>
                  <a:lnTo>
                    <a:pt x="2400" y="0"/>
                  </a:lnTo>
                  <a:lnTo>
                    <a:pt x="2400" y="2346"/>
                  </a:lnTo>
                  <a:lnTo>
                    <a:pt x="1146" y="2346"/>
                  </a:lnTo>
                  <a:lnTo>
                    <a:pt x="1146" y="12"/>
                  </a:lnTo>
                  <a:lnTo>
                    <a:pt x="0" y="6"/>
                  </a:lnTo>
                  <a:close/>
                </a:path>
              </a:pathLst>
            </a:custGeom>
            <a:pattFill prst="dkUpDiag">
              <a:fgClr>
                <a:srgbClr val="663300"/>
              </a:fgClr>
              <a:bgClr>
                <a:srgbClr val="FFFFFF"/>
              </a:bgClr>
            </a:pattFill>
            <a:ln w="9525" cap="flat" cmpd="sng">
              <a:solidFill>
                <a:srgbClr val="FFFFFF"/>
              </a:solidFill>
              <a:prstDash val="solid"/>
              <a:round/>
              <a:headEnd type="none" w="med" len="med"/>
              <a:tailEnd type="none" w="med" len="med"/>
            </a:ln>
            <a:effectLst/>
          </p:spPr>
          <p:txBody>
            <a:bodyPr wrap="none" anchor="ct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sysClr val="windowText" lastClr="000000"/>
                </a:solidFill>
                <a:effectLst/>
                <a:uLnTx/>
                <a:uFillTx/>
              </a:endParaRPr>
            </a:p>
          </p:txBody>
        </p:sp>
        <p:sp>
          <p:nvSpPr>
            <p:cNvPr id="42" name="Line 17">
              <a:extLst>
                <a:ext uri="{FF2B5EF4-FFF2-40B4-BE49-F238E27FC236}">
                  <a16:creationId xmlns:a16="http://schemas.microsoft.com/office/drawing/2014/main" id="{ACE14902-1175-449C-8DF8-AEBAD1F1921F}"/>
                </a:ext>
              </a:extLst>
            </p:cNvPr>
            <p:cNvSpPr>
              <a:spLocks noChangeShapeType="1"/>
            </p:cNvSpPr>
            <p:nvPr/>
          </p:nvSpPr>
          <p:spPr bwMode="auto">
            <a:xfrm flipV="1">
              <a:off x="-5955904" y="1040752"/>
              <a:ext cx="1477553" cy="3638850"/>
            </a:xfrm>
            <a:prstGeom prst="line">
              <a:avLst/>
            </a:prstGeom>
            <a:noFill/>
            <a:ln w="28575">
              <a:solidFill>
                <a:srgbClr val="000000"/>
              </a:solidFill>
              <a:prstDash val="dash"/>
              <a:round/>
              <a:headEnd/>
              <a:tailEnd/>
            </a:ln>
            <a:effectLst/>
          </p:spPr>
          <p:txBody>
            <a:bodyPr anchor="ct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sysClr val="windowText" lastClr="000000"/>
                </a:solidFill>
                <a:effectLst/>
                <a:uLnTx/>
                <a:uFillTx/>
              </a:endParaRPr>
            </a:p>
          </p:txBody>
        </p:sp>
        <p:sp>
          <p:nvSpPr>
            <p:cNvPr id="43" name="Line 18">
              <a:extLst>
                <a:ext uri="{FF2B5EF4-FFF2-40B4-BE49-F238E27FC236}">
                  <a16:creationId xmlns:a16="http://schemas.microsoft.com/office/drawing/2014/main" id="{8C64D3FB-65AE-4739-B6A4-189DAB66FA40}"/>
                </a:ext>
              </a:extLst>
            </p:cNvPr>
            <p:cNvSpPr>
              <a:spLocks noChangeShapeType="1"/>
            </p:cNvSpPr>
            <p:nvPr/>
          </p:nvSpPr>
          <p:spPr bwMode="auto">
            <a:xfrm flipH="1" flipV="1">
              <a:off x="-9310781" y="1093444"/>
              <a:ext cx="1388004" cy="3587707"/>
            </a:xfrm>
            <a:prstGeom prst="line">
              <a:avLst/>
            </a:prstGeom>
            <a:noFill/>
            <a:ln w="28575">
              <a:solidFill>
                <a:srgbClr val="000000"/>
              </a:solidFill>
              <a:prstDash val="dash"/>
              <a:round/>
              <a:headEnd/>
              <a:tailEnd/>
            </a:ln>
            <a:effectLst/>
          </p:spPr>
          <p:txBody>
            <a:bodyPr anchor="ct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40040648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2316144" y="1447800"/>
            <a:ext cx="6266259" cy="2308324"/>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CH"/>
              <a:t>à partir d’un diamètre intérieur de conduite de </a:t>
            </a:r>
            <a:r>
              <a:rPr lang="de-CH" b="1"/>
              <a:t>40 cm et jusqu’à 120 cm</a:t>
            </a:r>
            <a:r>
              <a:rPr lang="de-CH"/>
              <a:t>: au moins 60 cm, avec au moins 40 cm sur un côté plus le diamètre extérieur de la conduite</a:t>
            </a:r>
          </a:p>
          <a:p>
            <a:endParaRPr lang="de-CH" dirty="0">
              <a:latin typeface="Calibri"/>
              <a:cs typeface="Calibri"/>
            </a:endParaRPr>
          </a:p>
          <a:p>
            <a:r>
              <a:rPr lang="de-CH"/>
              <a:t>pour un diamètre intérieur de conduite </a:t>
            </a:r>
            <a:r>
              <a:rPr lang="de-CH" b="1"/>
              <a:t>à partir de 120 cm</a:t>
            </a:r>
            <a:r>
              <a:rPr lang="de-CH"/>
              <a:t>: au moins 80 cm, avec au moins 60 cm sur un côté plus le diamètre extérieur de la conduite</a:t>
            </a:r>
            <a:endParaRPr lang="de-DE" dirty="0">
              <a:latin typeface="Calibri"/>
              <a:cs typeface="Calibri"/>
            </a:endParaRP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solidFill>
                  <a:srgbClr val="000000"/>
                </a:solidFill>
                <a:latin typeface="Calibri"/>
                <a:cs typeface="Calibri"/>
              </a:rPr>
              <a:t>Largeur utile dans les fouilles et puits de 40 cm à 120 cm</a:t>
            </a:r>
            <a:endParaRPr lang="de-DE" b="0">
              <a:latin typeface="Calibri"/>
              <a:cs typeface="Calibri"/>
            </a:endParaRPr>
          </a:p>
          <a:p>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827584" y="729428"/>
            <a:ext cx="5976256" cy="307777"/>
          </a:xfrm>
          <a:prstGeom prst="rect">
            <a:avLst/>
          </a:prstGeom>
          <a:noFill/>
        </p:spPr>
        <p:txBody>
          <a:bodyPr wrap="square" lIns="91440" tIns="45720" rIns="91440" bIns="45720" anchor="t">
            <a:spAutoFit/>
          </a:bodyPr>
          <a:lstStyle/>
          <a:p>
            <a:r>
              <a:rPr lang="de-CH" sz="1400" b="1" dirty="0" err="1">
                <a:latin typeface="Calibri"/>
                <a:cs typeface="Calibri"/>
              </a:rPr>
              <a:t>OTConst</a:t>
            </a:r>
            <a:r>
              <a:rPr lang="de-CH" sz="1400" b="1" dirty="0">
                <a:latin typeface="Calibri"/>
                <a:cs typeface="Calibri"/>
              </a:rPr>
              <a:t> 2022</a:t>
            </a:r>
            <a:r>
              <a:rPr lang="de-CH" sz="1400" dirty="0">
                <a:latin typeface="Calibri"/>
                <a:cs typeface="Calibri"/>
              </a:rPr>
              <a:t> 5</a:t>
            </a:r>
            <a:r>
              <a:rPr lang="de-CH" sz="1400" baseline="30000" dirty="0">
                <a:latin typeface="Calibri"/>
                <a:cs typeface="Calibri"/>
              </a:rPr>
              <a:t>e</a:t>
            </a:r>
            <a:r>
              <a:rPr lang="de-CH" sz="1400" dirty="0">
                <a:latin typeface="Calibri"/>
                <a:cs typeface="Calibri"/>
              </a:rPr>
              <a:t> </a:t>
            </a:r>
            <a:r>
              <a:rPr lang="de-CH" sz="1400" dirty="0" err="1">
                <a:latin typeface="Calibri"/>
                <a:cs typeface="Calibri"/>
              </a:rPr>
              <a:t>Chapitre</a:t>
            </a:r>
            <a:r>
              <a:rPr lang="de-CH" sz="1400" dirty="0">
                <a:latin typeface="Calibri"/>
                <a:cs typeface="Calibri"/>
              </a:rPr>
              <a:t>: </a:t>
            </a:r>
            <a:r>
              <a:rPr lang="de-CH" sz="1400" dirty="0" err="1">
                <a:latin typeface="Calibri"/>
                <a:cs typeface="Calibri"/>
              </a:rPr>
              <a:t>Fouilles</a:t>
            </a:r>
            <a:r>
              <a:rPr lang="de-CH" sz="1400" dirty="0">
                <a:latin typeface="Calibri"/>
                <a:cs typeface="Calibri"/>
              </a:rPr>
              <a:t>, </a:t>
            </a:r>
            <a:r>
              <a:rPr lang="de-CH" sz="1400" dirty="0" err="1">
                <a:latin typeface="Calibri"/>
                <a:cs typeface="Calibri"/>
              </a:rPr>
              <a:t>puits</a:t>
            </a:r>
            <a:r>
              <a:rPr lang="de-CH" sz="1400" dirty="0">
                <a:latin typeface="Calibri"/>
                <a:cs typeface="Calibri"/>
              </a:rPr>
              <a:t> et </a:t>
            </a:r>
            <a:r>
              <a:rPr lang="de-CH" sz="1400" dirty="0" err="1">
                <a:latin typeface="Calibri"/>
                <a:cs typeface="Calibri"/>
              </a:rPr>
              <a:t>terrassements</a:t>
            </a:r>
            <a:r>
              <a:rPr lang="de-CH" sz="1400" dirty="0">
                <a:latin typeface="Calibri"/>
                <a:cs typeface="Calibri"/>
              </a:rPr>
              <a:t>, </a:t>
            </a:r>
            <a:r>
              <a:rPr lang="de-CH" sz="1400" dirty="0" err="1">
                <a:latin typeface="Calibri"/>
                <a:cs typeface="Calibri"/>
              </a:rPr>
              <a:t>article</a:t>
            </a:r>
            <a:r>
              <a:rPr lang="de-CH" sz="1400" dirty="0">
                <a:latin typeface="Calibri"/>
                <a:cs typeface="Calibri"/>
              </a:rPr>
              <a:t> 69 al. 3</a:t>
            </a:r>
            <a:endParaRPr lang="de-DE" sz="1400" dirty="0">
              <a:latin typeface="Calibri" pitchFamily="34" charset="0"/>
              <a:cs typeface="Calibri"/>
            </a:endParaRPr>
          </a:p>
        </p:txBody>
      </p:sp>
      <p:sp>
        <p:nvSpPr>
          <p:cNvPr id="3" name="Textfeld 2">
            <a:extLst>
              <a:ext uri="{FF2B5EF4-FFF2-40B4-BE49-F238E27FC236}">
                <a16:creationId xmlns:a16="http://schemas.microsoft.com/office/drawing/2014/main" id="{CEDED3FC-3D47-47DE-8034-2E7CBD7C5C49}"/>
              </a:ext>
            </a:extLst>
          </p:cNvPr>
          <p:cNvSpPr txBox="1"/>
          <p:nvPr/>
        </p:nvSpPr>
        <p:spPr>
          <a:xfrm>
            <a:off x="419204" y="3427535"/>
            <a:ext cx="1896940"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Source: Bureau pour la Sécurité au travail BST</a:t>
            </a:r>
            <a:endParaRPr lang="de-DE" sz="600" b="1" dirty="0">
              <a:latin typeface="Calibri" pitchFamily="34" charset="0"/>
            </a:endParaRPr>
          </a:p>
        </p:txBody>
      </p:sp>
      <p:pic>
        <p:nvPicPr>
          <p:cNvPr id="5" name="Grafik 4">
            <a:extLst>
              <a:ext uri="{FF2B5EF4-FFF2-40B4-BE49-F238E27FC236}">
                <a16:creationId xmlns:a16="http://schemas.microsoft.com/office/drawing/2014/main" id="{231C011E-BD90-4B6E-A4F1-4DAAB49BDCCF}"/>
              </a:ext>
            </a:extLst>
          </p:cNvPr>
          <p:cNvPicPr>
            <a:picLocks noChangeAspect="1"/>
          </p:cNvPicPr>
          <p:nvPr/>
        </p:nvPicPr>
        <p:blipFill>
          <a:blip r:embed="rId3"/>
          <a:stretch>
            <a:fillRect/>
          </a:stretch>
        </p:blipFill>
        <p:spPr>
          <a:xfrm>
            <a:off x="216040" y="1580876"/>
            <a:ext cx="2162564" cy="1898249"/>
          </a:xfrm>
          <a:prstGeom prst="rect">
            <a:avLst/>
          </a:prstGeom>
        </p:spPr>
      </p:pic>
    </p:spTree>
    <p:extLst>
      <p:ext uri="{BB962C8B-B14F-4D97-AF65-F5344CB8AC3E}">
        <p14:creationId xmlns:p14="http://schemas.microsoft.com/office/powerpoint/2010/main" val="1535004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243892" cy="1477328"/>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L’accès aux terrassements, fouilles et puits avec des échelles est maintenant autorisé jusqu’à une profondeur de 5 m au maximum lorsqu’il est impossible de monter un escalier pour des raisons techniques.</a:t>
            </a:r>
          </a:p>
          <a:p>
            <a:endParaRPr lang="de-DE">
              <a:latin typeface="Calibri"/>
              <a:cs typeface="Calibri"/>
            </a:endParaRP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solidFill>
                  <a:srgbClr val="000000"/>
                </a:solidFill>
                <a:latin typeface="Calibri"/>
                <a:cs typeface="Calibri"/>
              </a:rPr>
              <a:t>Accès en échelle aux terrassements et fouilles limité</a:t>
            </a:r>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827584" y="729428"/>
            <a:ext cx="5976256" cy="307777"/>
          </a:xfrm>
          <a:prstGeom prst="rect">
            <a:avLst/>
          </a:prstGeom>
          <a:noFill/>
        </p:spPr>
        <p:txBody>
          <a:bodyPr wrap="square" lIns="91440" tIns="45720" rIns="91440" bIns="45720" anchor="t">
            <a:spAutoFit/>
          </a:bodyPr>
          <a:lstStyle/>
          <a:p>
            <a:r>
              <a:rPr lang="de-CH" sz="1400" b="1" dirty="0" err="1">
                <a:latin typeface="Calibri"/>
                <a:cs typeface="Calibri"/>
              </a:rPr>
              <a:t>OTConst</a:t>
            </a:r>
            <a:r>
              <a:rPr lang="de-CH" sz="1400" b="1" dirty="0">
                <a:latin typeface="Calibri"/>
                <a:cs typeface="Calibri"/>
              </a:rPr>
              <a:t> 2022</a:t>
            </a:r>
            <a:r>
              <a:rPr lang="de-CH" sz="1400" dirty="0">
                <a:latin typeface="Calibri"/>
                <a:cs typeface="Calibri"/>
              </a:rPr>
              <a:t> 5</a:t>
            </a:r>
            <a:r>
              <a:rPr lang="de-CH" sz="1400" baseline="30000" dirty="0">
                <a:latin typeface="Calibri"/>
                <a:cs typeface="Calibri"/>
              </a:rPr>
              <a:t>e</a:t>
            </a:r>
            <a:r>
              <a:rPr lang="de-CH" sz="1400" dirty="0">
                <a:latin typeface="Calibri"/>
                <a:cs typeface="Calibri"/>
              </a:rPr>
              <a:t> </a:t>
            </a:r>
            <a:r>
              <a:rPr lang="de-CH" sz="1400" dirty="0" err="1">
                <a:latin typeface="Calibri"/>
                <a:cs typeface="Calibri"/>
              </a:rPr>
              <a:t>Chapitre</a:t>
            </a:r>
            <a:r>
              <a:rPr lang="de-CH" sz="1400" dirty="0">
                <a:latin typeface="Calibri"/>
                <a:cs typeface="Calibri"/>
              </a:rPr>
              <a:t>: </a:t>
            </a:r>
            <a:r>
              <a:rPr lang="de-CH" sz="1400" dirty="0" err="1">
                <a:latin typeface="Calibri"/>
                <a:cs typeface="Calibri"/>
              </a:rPr>
              <a:t>Fouilles</a:t>
            </a:r>
            <a:r>
              <a:rPr lang="de-CH" sz="1400" dirty="0">
                <a:latin typeface="Calibri"/>
                <a:cs typeface="Calibri"/>
              </a:rPr>
              <a:t>, </a:t>
            </a:r>
            <a:r>
              <a:rPr lang="de-CH" sz="1400" dirty="0" err="1">
                <a:latin typeface="Calibri"/>
                <a:cs typeface="Calibri"/>
              </a:rPr>
              <a:t>puits</a:t>
            </a:r>
            <a:r>
              <a:rPr lang="de-CH" sz="1400" dirty="0">
                <a:latin typeface="Calibri"/>
                <a:cs typeface="Calibri"/>
              </a:rPr>
              <a:t> et </a:t>
            </a:r>
            <a:r>
              <a:rPr lang="de-CH" sz="1400" dirty="0" err="1">
                <a:latin typeface="Calibri"/>
                <a:cs typeface="Calibri"/>
              </a:rPr>
              <a:t>terrassements</a:t>
            </a:r>
            <a:r>
              <a:rPr lang="de-CH" sz="1400" dirty="0">
                <a:latin typeface="Calibri"/>
                <a:cs typeface="Calibri"/>
              </a:rPr>
              <a:t>, </a:t>
            </a:r>
            <a:r>
              <a:rPr lang="de-CH" sz="1400" dirty="0" err="1">
                <a:latin typeface="Calibri"/>
                <a:cs typeface="Calibri"/>
              </a:rPr>
              <a:t>article</a:t>
            </a:r>
            <a:r>
              <a:rPr lang="de-CH" sz="1400" dirty="0">
                <a:latin typeface="Calibri"/>
                <a:cs typeface="Calibri"/>
              </a:rPr>
              <a:t> 73</a:t>
            </a:r>
            <a:endParaRPr lang="de-DE" sz="1400" dirty="0">
              <a:latin typeface="Calibri" pitchFamily="34" charset="0"/>
              <a:cs typeface="Calibri"/>
            </a:endParaRPr>
          </a:p>
        </p:txBody>
      </p:sp>
      <p:sp>
        <p:nvSpPr>
          <p:cNvPr id="2" name="Textfeld 1">
            <a:extLst>
              <a:ext uri="{FF2B5EF4-FFF2-40B4-BE49-F238E27FC236}">
                <a16:creationId xmlns:a16="http://schemas.microsoft.com/office/drawing/2014/main" id="{E13DA617-4319-44EA-8579-F1E63A842DDE}"/>
              </a:ext>
            </a:extLst>
          </p:cNvPr>
          <p:cNvSpPr txBox="1"/>
          <p:nvPr/>
        </p:nvSpPr>
        <p:spPr>
          <a:xfrm>
            <a:off x="837468" y="3854327"/>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Source: SUVA</a:t>
            </a:r>
            <a:endParaRPr lang="de-DE" sz="600" b="1">
              <a:latin typeface="Calibri" pitchFamily="34" charset="0"/>
              <a:cs typeface="Calibri" pitchFamily="34" charset="0"/>
            </a:endParaRPr>
          </a:p>
        </p:txBody>
      </p:sp>
      <p:pic>
        <p:nvPicPr>
          <p:cNvPr id="5" name="Grafik 4">
            <a:extLst>
              <a:ext uri="{FF2B5EF4-FFF2-40B4-BE49-F238E27FC236}">
                <a16:creationId xmlns:a16="http://schemas.microsoft.com/office/drawing/2014/main" id="{98109D58-1F37-4983-AF05-CA96323731E3}"/>
              </a:ext>
            </a:extLst>
          </p:cNvPr>
          <p:cNvPicPr>
            <a:picLocks noChangeAspect="1"/>
          </p:cNvPicPr>
          <p:nvPr/>
        </p:nvPicPr>
        <p:blipFill>
          <a:blip r:embed="rId3"/>
          <a:stretch>
            <a:fillRect/>
          </a:stretch>
        </p:blipFill>
        <p:spPr>
          <a:xfrm>
            <a:off x="265768" y="1592664"/>
            <a:ext cx="2954729" cy="2085938"/>
          </a:xfrm>
          <a:prstGeom prst="rect">
            <a:avLst/>
          </a:prstGeom>
        </p:spPr>
      </p:pic>
    </p:spTree>
    <p:extLst>
      <p:ext uri="{BB962C8B-B14F-4D97-AF65-F5344CB8AC3E}">
        <p14:creationId xmlns:p14="http://schemas.microsoft.com/office/powerpoint/2010/main" val="4277093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D50CB63-941C-4C99-BB3F-D884DCD6AD14}"/>
              </a:ext>
            </a:extLst>
          </p:cNvPr>
          <p:cNvSpPr>
            <a:spLocks noGrp="1"/>
          </p:cNvSpPr>
          <p:nvPr>
            <p:ph type="title"/>
          </p:nvPr>
        </p:nvSpPr>
        <p:spPr>
          <a:xfrm>
            <a:off x="899999" y="540000"/>
            <a:ext cx="7540615" cy="447574"/>
          </a:xfrm>
        </p:spPr>
        <p:txBody>
          <a:bodyPr/>
          <a:lstStyle/>
          <a:p>
            <a:r>
              <a:rPr lang="de-CH" dirty="0" err="1"/>
              <a:t>Ordonnance</a:t>
            </a:r>
            <a:r>
              <a:rPr lang="de-CH" dirty="0"/>
              <a:t> </a:t>
            </a:r>
            <a:r>
              <a:rPr lang="de-CH" dirty="0" err="1"/>
              <a:t>sur</a:t>
            </a:r>
            <a:r>
              <a:rPr lang="de-CH" dirty="0"/>
              <a:t> </a:t>
            </a:r>
            <a:r>
              <a:rPr lang="de-CH" dirty="0" err="1"/>
              <a:t>les</a:t>
            </a:r>
            <a:r>
              <a:rPr lang="de-CH" dirty="0"/>
              <a:t> </a:t>
            </a:r>
            <a:r>
              <a:rPr lang="de-CH" dirty="0" err="1"/>
              <a:t>travaux</a:t>
            </a:r>
            <a:r>
              <a:rPr lang="de-CH" dirty="0"/>
              <a:t> de </a:t>
            </a:r>
            <a:r>
              <a:rPr lang="de-CH" dirty="0" err="1"/>
              <a:t>construction</a:t>
            </a:r>
            <a:r>
              <a:rPr lang="de-CH" dirty="0"/>
              <a:t> (</a:t>
            </a:r>
            <a:r>
              <a:rPr lang="de-CH" dirty="0" err="1"/>
              <a:t>OTConst</a:t>
            </a:r>
            <a:r>
              <a:rPr lang="de-CH" dirty="0"/>
              <a:t>)</a:t>
            </a:r>
          </a:p>
        </p:txBody>
      </p:sp>
      <p:sp>
        <p:nvSpPr>
          <p:cNvPr id="4" name="Inhaltsplatzhalter 3">
            <a:extLst>
              <a:ext uri="{FF2B5EF4-FFF2-40B4-BE49-F238E27FC236}">
                <a16:creationId xmlns:a16="http://schemas.microsoft.com/office/drawing/2014/main" id="{48799BA0-8282-4E34-90EE-E83FA3ABC386}"/>
              </a:ext>
            </a:extLst>
          </p:cNvPr>
          <p:cNvSpPr>
            <a:spLocks noGrp="1"/>
          </p:cNvSpPr>
          <p:nvPr>
            <p:ph idx="11"/>
          </p:nvPr>
        </p:nvSpPr>
        <p:spPr/>
        <p:txBody>
          <a:bodyPr/>
          <a:lstStyle/>
          <a:p>
            <a:pPr marL="0" indent="0">
              <a:lnSpc>
                <a:spcPct val="107000"/>
              </a:lnSpc>
              <a:spcAft>
                <a:spcPts val="800"/>
              </a:spcAft>
              <a:buNone/>
              <a:tabLst>
                <a:tab pos="4260215" algn="l"/>
                <a:tab pos="4860925" algn="l"/>
                <a:tab pos="6243955" algn="l"/>
                <a:tab pos="7473315" algn="l"/>
              </a:tabLst>
            </a:pPr>
            <a:r>
              <a:rPr lang="de-CH" sz="1800" dirty="0" err="1">
                <a:effectLst/>
                <a:latin typeface="Calibri" panose="020F0502020204030204" pitchFamily="34" charset="0"/>
                <a:ea typeface="Calibri" panose="020F0502020204030204" pitchFamily="34" charset="0"/>
                <a:cs typeface="Calibri" panose="020F0502020204030204" pitchFamily="34" charset="0"/>
              </a:rPr>
              <a:t>L’ordonnance</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sur</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les</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travaux</a:t>
            </a:r>
            <a:r>
              <a:rPr lang="de-CH" sz="1800" dirty="0">
                <a:effectLst/>
                <a:latin typeface="Calibri" panose="020F0502020204030204" pitchFamily="34" charset="0"/>
                <a:ea typeface="Calibri" panose="020F0502020204030204" pitchFamily="34" charset="0"/>
                <a:cs typeface="Calibri" panose="020F0502020204030204" pitchFamily="34" charset="0"/>
              </a:rPr>
              <a:t> de </a:t>
            </a:r>
            <a:r>
              <a:rPr lang="de-CH" sz="1800" dirty="0" err="1">
                <a:effectLst/>
                <a:latin typeface="Calibri" panose="020F0502020204030204" pitchFamily="34" charset="0"/>
                <a:ea typeface="Calibri" panose="020F0502020204030204" pitchFamily="34" charset="0"/>
                <a:cs typeface="Calibri" panose="020F0502020204030204" pitchFamily="34" charset="0"/>
              </a:rPr>
              <a:t>construction</a:t>
            </a:r>
            <a:r>
              <a:rPr lang="de-CH" sz="1800" dirty="0">
                <a:effectLst/>
                <a:latin typeface="Calibri" panose="020F0502020204030204" pitchFamily="34" charset="0"/>
                <a:ea typeface="Calibri" panose="020F0502020204030204" pitchFamily="34" charset="0"/>
                <a:cs typeface="Calibri" panose="020F0502020204030204" pitchFamily="34" charset="0"/>
              </a:rPr>
              <a:t> a </a:t>
            </a:r>
            <a:r>
              <a:rPr lang="de-CH" sz="1800" dirty="0" err="1">
                <a:effectLst/>
                <a:latin typeface="Calibri" panose="020F0502020204030204" pitchFamily="34" charset="0"/>
                <a:ea typeface="Calibri" panose="020F0502020204030204" pitchFamily="34" charset="0"/>
                <a:cs typeface="Calibri" panose="020F0502020204030204" pitchFamily="34" charset="0"/>
              </a:rPr>
              <a:t>été</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entièrement</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révisée</a:t>
            </a:r>
            <a:r>
              <a:rPr lang="de-CH" sz="1800" dirty="0">
                <a:effectLst/>
                <a:latin typeface="Calibri" panose="020F0502020204030204" pitchFamily="34" charset="0"/>
                <a:ea typeface="Calibri" panose="020F0502020204030204" pitchFamily="34" charset="0"/>
                <a:cs typeface="Calibri" panose="020F0502020204030204" pitchFamily="34" charset="0"/>
              </a:rPr>
              <a:t> et entre en </a:t>
            </a:r>
            <a:r>
              <a:rPr lang="de-CH" sz="1800" dirty="0" err="1">
                <a:effectLst/>
                <a:latin typeface="Calibri" panose="020F0502020204030204" pitchFamily="34" charset="0"/>
                <a:ea typeface="Calibri" panose="020F0502020204030204" pitchFamily="34" charset="0"/>
                <a:cs typeface="Calibri" panose="020F0502020204030204" pitchFamily="34" charset="0"/>
              </a:rPr>
              <a:t>vigueur</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dans</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sa</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nouvelle</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version</a:t>
            </a:r>
            <a:r>
              <a:rPr lang="de-CH" sz="1800" dirty="0">
                <a:effectLst/>
                <a:latin typeface="Calibri" panose="020F0502020204030204" pitchFamily="34" charset="0"/>
                <a:ea typeface="Calibri" panose="020F0502020204030204" pitchFamily="34" charset="0"/>
                <a:cs typeface="Calibri" panose="020F0502020204030204" pitchFamily="34" charset="0"/>
              </a:rPr>
              <a:t> au 1</a:t>
            </a:r>
            <a:r>
              <a:rPr lang="de-CH" sz="1800" baseline="30000" dirty="0">
                <a:effectLst/>
                <a:latin typeface="Calibri" panose="020F0502020204030204" pitchFamily="34" charset="0"/>
                <a:ea typeface="Calibri" panose="020F0502020204030204" pitchFamily="34" charset="0"/>
                <a:cs typeface="Calibri" panose="020F0502020204030204" pitchFamily="34" charset="0"/>
              </a:rPr>
              <a:t>er</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janvier</a:t>
            </a:r>
            <a:r>
              <a:rPr lang="de-CH" sz="1800" dirty="0">
                <a:effectLst/>
                <a:latin typeface="Calibri" panose="020F0502020204030204" pitchFamily="34" charset="0"/>
                <a:ea typeface="Calibri" panose="020F0502020204030204" pitchFamily="34" charset="0"/>
                <a:cs typeface="Calibri" panose="020F0502020204030204" pitchFamily="34" charset="0"/>
              </a:rPr>
              <a:t> 2022. </a:t>
            </a:r>
          </a:p>
          <a:p>
            <a:pPr marL="0" indent="0">
              <a:lnSpc>
                <a:spcPct val="107000"/>
              </a:lnSpc>
              <a:spcAft>
                <a:spcPts val="800"/>
              </a:spcAft>
              <a:buNone/>
              <a:tabLst>
                <a:tab pos="4260215" algn="l"/>
                <a:tab pos="4860925" algn="l"/>
                <a:tab pos="6243955" algn="l"/>
                <a:tab pos="7473315" algn="l"/>
              </a:tabLst>
            </a:pPr>
            <a:r>
              <a:rPr lang="de-CH" sz="1800" dirty="0" err="1">
                <a:effectLst/>
                <a:latin typeface="Calibri" panose="020F0502020204030204" pitchFamily="34" charset="0"/>
                <a:ea typeface="Calibri" panose="020F0502020204030204" pitchFamily="34" charset="0"/>
                <a:cs typeface="Calibri" panose="020F0502020204030204" pitchFamily="34" charset="0"/>
              </a:rPr>
              <a:t>L’ordonnance</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définit</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les</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mesures</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nécessaires</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pour</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garantir</a:t>
            </a:r>
            <a:r>
              <a:rPr lang="de-CH" sz="1800" dirty="0">
                <a:effectLst/>
                <a:latin typeface="Calibri" panose="020F0502020204030204" pitchFamily="34" charset="0"/>
                <a:ea typeface="Calibri" panose="020F0502020204030204" pitchFamily="34" charset="0"/>
                <a:cs typeface="Calibri" panose="020F0502020204030204" pitchFamily="34" charset="0"/>
              </a:rPr>
              <a:t> la </a:t>
            </a:r>
            <a:r>
              <a:rPr lang="de-CH" sz="1800" dirty="0" err="1">
                <a:effectLst/>
                <a:latin typeface="Calibri" panose="020F0502020204030204" pitchFamily="34" charset="0"/>
                <a:ea typeface="Calibri" panose="020F0502020204030204" pitchFamily="34" charset="0"/>
                <a:cs typeface="Calibri" panose="020F0502020204030204" pitchFamily="34" charset="0"/>
              </a:rPr>
              <a:t>sécurité</a:t>
            </a:r>
            <a:r>
              <a:rPr lang="de-CH" sz="1800" dirty="0">
                <a:effectLst/>
                <a:latin typeface="Calibri" panose="020F0502020204030204" pitchFamily="34" charset="0"/>
                <a:ea typeface="Calibri" panose="020F0502020204030204" pitchFamily="34" charset="0"/>
                <a:cs typeface="Calibri" panose="020F0502020204030204" pitchFamily="34" charset="0"/>
              </a:rPr>
              <a:t> et la </a:t>
            </a:r>
            <a:r>
              <a:rPr lang="de-CH" sz="1800" dirty="0" err="1">
                <a:effectLst/>
                <a:latin typeface="Calibri" panose="020F0502020204030204" pitchFamily="34" charset="0"/>
                <a:ea typeface="Calibri" panose="020F0502020204030204" pitchFamily="34" charset="0"/>
                <a:cs typeface="Calibri" panose="020F0502020204030204" pitchFamily="34" charset="0"/>
              </a:rPr>
              <a:t>protection</a:t>
            </a:r>
            <a:r>
              <a:rPr lang="de-CH" sz="1800" dirty="0">
                <a:effectLst/>
                <a:latin typeface="Calibri" panose="020F0502020204030204" pitchFamily="34" charset="0"/>
                <a:ea typeface="Calibri" panose="020F0502020204030204" pitchFamily="34" charset="0"/>
                <a:cs typeface="Calibri" panose="020F0502020204030204" pitchFamily="34" charset="0"/>
              </a:rPr>
              <a:t> de la </a:t>
            </a:r>
            <a:r>
              <a:rPr lang="de-CH" sz="1800" dirty="0" err="1">
                <a:effectLst/>
                <a:latin typeface="Calibri" panose="020F0502020204030204" pitchFamily="34" charset="0"/>
                <a:ea typeface="Calibri" panose="020F0502020204030204" pitchFamily="34" charset="0"/>
                <a:cs typeface="Calibri" panose="020F0502020204030204" pitchFamily="34" charset="0"/>
              </a:rPr>
              <a:t>santé</a:t>
            </a:r>
            <a:r>
              <a:rPr lang="de-CH" sz="1800" dirty="0">
                <a:effectLst/>
                <a:latin typeface="Calibri" panose="020F0502020204030204" pitchFamily="34" charset="0"/>
                <a:ea typeface="Calibri" panose="020F0502020204030204" pitchFamily="34" charset="0"/>
                <a:cs typeface="Calibri" panose="020F0502020204030204" pitchFamily="34" charset="0"/>
              </a:rPr>
              <a:t> des </a:t>
            </a:r>
            <a:r>
              <a:rPr lang="de-CH" sz="1800" dirty="0" err="1">
                <a:effectLst/>
                <a:latin typeface="Calibri" panose="020F0502020204030204" pitchFamily="34" charset="0"/>
                <a:ea typeface="Calibri" panose="020F0502020204030204" pitchFamily="34" charset="0"/>
                <a:cs typeface="Calibri" panose="020F0502020204030204" pitchFamily="34" charset="0"/>
              </a:rPr>
              <a:t>employé</a:t>
            </a:r>
            <a:r>
              <a:rPr lang="de-CH" sz="1800" dirty="0">
                <a:effectLst/>
                <a:latin typeface="Calibri" panose="020F0502020204030204" pitchFamily="34" charset="0"/>
                <a:ea typeface="Calibri" panose="020F0502020204030204" pitchFamily="34" charset="0"/>
                <a:cs typeface="Calibri" panose="020F0502020204030204" pitchFamily="34" charset="0"/>
              </a:rPr>
              <a:t>(e)s </a:t>
            </a:r>
            <a:r>
              <a:rPr lang="de-CH" sz="1800" dirty="0" err="1">
                <a:effectLst/>
                <a:latin typeface="Calibri" panose="020F0502020204030204" pitchFamily="34" charset="0"/>
                <a:ea typeface="Calibri" panose="020F0502020204030204" pitchFamily="34" charset="0"/>
                <a:cs typeface="Calibri" panose="020F0502020204030204" pitchFamily="34" charset="0"/>
              </a:rPr>
              <a:t>lors</a:t>
            </a:r>
            <a:r>
              <a:rPr lang="de-CH" sz="1800" dirty="0">
                <a:effectLst/>
                <a:latin typeface="Calibri" panose="020F0502020204030204" pitchFamily="34" charset="0"/>
                <a:ea typeface="Calibri" panose="020F0502020204030204" pitchFamily="34" charset="0"/>
                <a:cs typeface="Calibri" panose="020F0502020204030204" pitchFamily="34" charset="0"/>
              </a:rPr>
              <a:t> des </a:t>
            </a:r>
            <a:r>
              <a:rPr lang="de-CH" sz="1800" dirty="0" err="1">
                <a:effectLst/>
                <a:latin typeface="Calibri" panose="020F0502020204030204" pitchFamily="34" charset="0"/>
                <a:ea typeface="Calibri" panose="020F0502020204030204" pitchFamily="34" charset="0"/>
                <a:cs typeface="Calibri" panose="020F0502020204030204" pitchFamily="34" charset="0"/>
              </a:rPr>
              <a:t>travaux</a:t>
            </a:r>
            <a:r>
              <a:rPr lang="de-CH" sz="1800" dirty="0">
                <a:effectLst/>
                <a:latin typeface="Calibri" panose="020F0502020204030204" pitchFamily="34" charset="0"/>
                <a:ea typeface="Calibri" panose="020F0502020204030204" pitchFamily="34" charset="0"/>
                <a:cs typeface="Calibri" panose="020F0502020204030204" pitchFamily="34" charset="0"/>
              </a:rPr>
              <a:t> de </a:t>
            </a:r>
            <a:r>
              <a:rPr lang="de-CH" sz="1800" dirty="0" err="1">
                <a:effectLst/>
                <a:latin typeface="Calibri" panose="020F0502020204030204" pitchFamily="34" charset="0"/>
                <a:ea typeface="Calibri" panose="020F0502020204030204" pitchFamily="34" charset="0"/>
                <a:cs typeface="Calibri" panose="020F0502020204030204" pitchFamily="34" charset="0"/>
              </a:rPr>
              <a:t>construction</a:t>
            </a:r>
            <a:r>
              <a:rPr lang="de-CH" sz="1800" dirty="0">
                <a:effectLst/>
                <a:latin typeface="Calibri" panose="020F0502020204030204" pitchFamily="34" charset="0"/>
                <a:ea typeface="Calibri" panose="020F0502020204030204" pitchFamily="34" charset="0"/>
                <a:cs typeface="Calibri" panose="020F0502020204030204" pitchFamily="34" charset="0"/>
              </a:rPr>
              <a:t>. </a:t>
            </a:r>
          </a:p>
          <a:p>
            <a:pPr marL="0" indent="0">
              <a:lnSpc>
                <a:spcPct val="107000"/>
              </a:lnSpc>
              <a:spcAft>
                <a:spcPts val="800"/>
              </a:spcAft>
              <a:buNone/>
              <a:tabLst>
                <a:tab pos="4260215" algn="l"/>
                <a:tab pos="4860925" algn="l"/>
                <a:tab pos="6243955" algn="l"/>
                <a:tab pos="7473315" algn="l"/>
              </a:tabLst>
            </a:pPr>
            <a:r>
              <a:rPr lang="de-CH" sz="1800" dirty="0">
                <a:effectLst/>
                <a:latin typeface="Calibri" panose="020F0502020204030204" pitchFamily="34" charset="0"/>
                <a:ea typeface="Calibri" panose="020F0502020204030204" pitchFamily="34" charset="0"/>
                <a:cs typeface="Calibri" panose="020F0502020204030204" pitchFamily="34" charset="0"/>
              </a:rPr>
              <a:t>Cela </a:t>
            </a:r>
            <a:r>
              <a:rPr lang="de-CH" sz="1800" dirty="0" err="1">
                <a:effectLst/>
                <a:latin typeface="Calibri" panose="020F0502020204030204" pitchFamily="34" charset="0"/>
                <a:ea typeface="Calibri" panose="020F0502020204030204" pitchFamily="34" charset="0"/>
                <a:cs typeface="Calibri" panose="020F0502020204030204" pitchFamily="34" charset="0"/>
              </a:rPr>
              <a:t>comprend</a:t>
            </a:r>
            <a:r>
              <a:rPr lang="de-CH" sz="1800" dirty="0">
                <a:effectLst/>
                <a:latin typeface="Calibri" panose="020F0502020204030204" pitchFamily="34" charset="0"/>
                <a:ea typeface="Calibri" panose="020F0502020204030204" pitchFamily="34" charset="0"/>
                <a:cs typeface="Calibri" panose="020F0502020204030204" pitchFamily="34" charset="0"/>
              </a:rPr>
              <a:t> la </a:t>
            </a:r>
            <a:r>
              <a:rPr lang="de-CH" sz="1800" dirty="0" err="1">
                <a:effectLst/>
                <a:latin typeface="Calibri" panose="020F0502020204030204" pitchFamily="34" charset="0"/>
                <a:ea typeface="Calibri" panose="020F0502020204030204" pitchFamily="34" charset="0"/>
                <a:cs typeface="Calibri" panose="020F0502020204030204" pitchFamily="34" charset="0"/>
              </a:rPr>
              <a:t>réalisation</a:t>
            </a:r>
            <a:r>
              <a:rPr lang="de-CH" sz="1800" dirty="0">
                <a:effectLst/>
                <a:latin typeface="Calibri" panose="020F0502020204030204" pitchFamily="34" charset="0"/>
                <a:ea typeface="Calibri" panose="020F0502020204030204" pitchFamily="34" charset="0"/>
                <a:cs typeface="Calibri" panose="020F0502020204030204" pitchFamily="34" charset="0"/>
              </a:rPr>
              <a:t>, la </a:t>
            </a:r>
            <a:r>
              <a:rPr lang="de-CH" sz="1800" dirty="0" err="1">
                <a:effectLst/>
                <a:latin typeface="Calibri" panose="020F0502020204030204" pitchFamily="34" charset="0"/>
                <a:ea typeface="Calibri" panose="020F0502020204030204" pitchFamily="34" charset="0"/>
                <a:cs typeface="Calibri" panose="020F0502020204030204" pitchFamily="34" charset="0"/>
              </a:rPr>
              <a:t>rénovation</a:t>
            </a:r>
            <a:r>
              <a:rPr lang="de-CH" sz="1800" dirty="0">
                <a:effectLst/>
                <a:latin typeface="Calibri" panose="020F0502020204030204" pitchFamily="34" charset="0"/>
                <a:ea typeface="Calibri" panose="020F0502020204030204" pitchFamily="34" charset="0"/>
                <a:cs typeface="Calibri" panose="020F0502020204030204" pitchFamily="34" charset="0"/>
              </a:rPr>
              <a:t>, la </a:t>
            </a:r>
            <a:r>
              <a:rPr lang="de-CH" sz="1800" dirty="0" err="1">
                <a:effectLst/>
                <a:latin typeface="Calibri" panose="020F0502020204030204" pitchFamily="34" charset="0"/>
                <a:ea typeface="Calibri" panose="020F0502020204030204" pitchFamily="34" charset="0"/>
                <a:cs typeface="Calibri" panose="020F0502020204030204" pitchFamily="34" charset="0"/>
              </a:rPr>
              <a:t>transformation</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l’entretien</a:t>
            </a:r>
            <a:r>
              <a:rPr lang="de-CH" sz="1800" dirty="0">
                <a:effectLst/>
                <a:latin typeface="Calibri" panose="020F0502020204030204" pitchFamily="34" charset="0"/>
                <a:ea typeface="Calibri" panose="020F0502020204030204" pitchFamily="34" charset="0"/>
                <a:cs typeface="Calibri" panose="020F0502020204030204" pitchFamily="34" charset="0"/>
              </a:rPr>
              <a:t>, le </a:t>
            </a:r>
            <a:r>
              <a:rPr lang="de-CH" sz="1800" dirty="0" err="1">
                <a:effectLst/>
                <a:latin typeface="Calibri" panose="020F0502020204030204" pitchFamily="34" charset="0"/>
                <a:ea typeface="Calibri" panose="020F0502020204030204" pitchFamily="34" charset="0"/>
                <a:cs typeface="Calibri" panose="020F0502020204030204" pitchFamily="34" charset="0"/>
              </a:rPr>
              <a:t>contrôle</a:t>
            </a:r>
            <a:r>
              <a:rPr lang="de-CH" sz="1800" dirty="0">
                <a:effectLst/>
                <a:latin typeface="Calibri" panose="020F0502020204030204" pitchFamily="34" charset="0"/>
                <a:ea typeface="Calibri" panose="020F0502020204030204" pitchFamily="34" charset="0"/>
                <a:cs typeface="Calibri" panose="020F0502020204030204" pitchFamily="34" charset="0"/>
              </a:rPr>
              <a:t>, la </a:t>
            </a:r>
            <a:r>
              <a:rPr lang="de-CH" sz="1800" dirty="0" err="1">
                <a:effectLst/>
                <a:latin typeface="Calibri" panose="020F0502020204030204" pitchFamily="34" charset="0"/>
                <a:ea typeface="Calibri" panose="020F0502020204030204" pitchFamily="34" charset="0"/>
                <a:cs typeface="Calibri" panose="020F0502020204030204" pitchFamily="34" charset="0"/>
              </a:rPr>
              <a:t>déconstruction</a:t>
            </a:r>
            <a:r>
              <a:rPr lang="de-CH" sz="1800" dirty="0">
                <a:effectLst/>
                <a:latin typeface="Calibri" panose="020F0502020204030204" pitchFamily="34" charset="0"/>
                <a:ea typeface="Calibri" panose="020F0502020204030204" pitchFamily="34" charset="0"/>
                <a:cs typeface="Calibri" panose="020F0502020204030204" pitchFamily="34" charset="0"/>
              </a:rPr>
              <a:t> et la </a:t>
            </a:r>
            <a:r>
              <a:rPr lang="de-CH" sz="1800" dirty="0" err="1">
                <a:effectLst/>
                <a:latin typeface="Calibri" panose="020F0502020204030204" pitchFamily="34" charset="0"/>
                <a:ea typeface="Calibri" panose="020F0502020204030204" pitchFamily="34" charset="0"/>
                <a:cs typeface="Calibri" panose="020F0502020204030204" pitchFamily="34" charset="0"/>
              </a:rPr>
              <a:t>démolition</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d’ouvrages</a:t>
            </a:r>
            <a:r>
              <a:rPr lang="de-CH" sz="1800" dirty="0">
                <a:effectLst/>
                <a:latin typeface="Calibri" panose="020F0502020204030204" pitchFamily="34" charset="0"/>
                <a:ea typeface="Calibri" panose="020F0502020204030204" pitchFamily="34" charset="0"/>
                <a:cs typeface="Calibri" panose="020F0502020204030204" pitchFamily="34" charset="0"/>
              </a:rPr>
              <a:t>, y </a:t>
            </a:r>
            <a:r>
              <a:rPr lang="de-CH" sz="1800" dirty="0" err="1">
                <a:effectLst/>
                <a:latin typeface="Calibri" panose="020F0502020204030204" pitchFamily="34" charset="0"/>
                <a:ea typeface="Calibri" panose="020F0502020204030204" pitchFamily="34" charset="0"/>
                <a:cs typeface="Calibri" panose="020F0502020204030204" pitchFamily="34" charset="0"/>
              </a:rPr>
              <a:t>compris</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les</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travaux</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préparatoires</a:t>
            </a:r>
            <a:r>
              <a:rPr lang="de-CH" sz="1800" dirty="0">
                <a:effectLst/>
                <a:latin typeface="Calibri" panose="020F0502020204030204" pitchFamily="34" charset="0"/>
                <a:ea typeface="Calibri" panose="020F0502020204030204" pitchFamily="34" charset="0"/>
                <a:cs typeface="Calibri" panose="020F0502020204030204" pitchFamily="34" charset="0"/>
              </a:rPr>
              <a:t> et </a:t>
            </a:r>
            <a:r>
              <a:rPr lang="de-CH" sz="1800" dirty="0" err="1">
                <a:effectLst/>
                <a:latin typeface="Calibri" panose="020F0502020204030204" pitchFamily="34" charset="0"/>
                <a:ea typeface="Calibri" panose="020F0502020204030204" pitchFamily="34" charset="0"/>
                <a:cs typeface="Calibri" panose="020F0502020204030204" pitchFamily="34" charset="0"/>
              </a:rPr>
              <a:t>finaux</a:t>
            </a:r>
            <a:r>
              <a:rPr lang="de-CH" sz="1800" dirty="0">
                <a:effectLst/>
                <a:latin typeface="Calibri" panose="020F0502020204030204" pitchFamily="34" charset="0"/>
                <a:ea typeface="Calibri" panose="020F0502020204030204" pitchFamily="34" charset="0"/>
                <a:cs typeface="Calibri" panose="020F0502020204030204" pitchFamily="34" charset="0"/>
              </a:rPr>
              <a:t>.</a:t>
            </a:r>
            <a:endParaRPr lang="de-CH" dirty="0"/>
          </a:p>
        </p:txBody>
      </p:sp>
    </p:spTree>
    <p:extLst>
      <p:ext uri="{BB962C8B-B14F-4D97-AF65-F5344CB8AC3E}">
        <p14:creationId xmlns:p14="http://schemas.microsoft.com/office/powerpoint/2010/main" val="989187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chseck 1">
            <a:extLst>
              <a:ext uri="{FF2B5EF4-FFF2-40B4-BE49-F238E27FC236}">
                <a16:creationId xmlns:a16="http://schemas.microsoft.com/office/drawing/2014/main" id="{ABC7FF3A-F7F6-4FFF-A633-3E7D9E338086}"/>
              </a:ext>
            </a:extLst>
          </p:cNvPr>
          <p:cNvSpPr/>
          <p:nvPr/>
        </p:nvSpPr>
        <p:spPr>
          <a:xfrm>
            <a:off x="2785956" y="1177255"/>
            <a:ext cx="1336468" cy="1152128"/>
          </a:xfrm>
          <a:prstGeom prst="hexagon">
            <a:avLst/>
          </a:prstGeom>
          <a:no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Échafaudages</a:t>
            </a:r>
            <a:endParaRPr lang="LID4096" sz="900" dirty="0">
              <a:solidFill>
                <a:schemeClr val="tx1"/>
              </a:solidFill>
            </a:endParaRPr>
          </a:p>
        </p:txBody>
      </p:sp>
      <p:sp>
        <p:nvSpPr>
          <p:cNvPr id="3" name="Sechseck 2">
            <a:extLst>
              <a:ext uri="{FF2B5EF4-FFF2-40B4-BE49-F238E27FC236}">
                <a16:creationId xmlns:a16="http://schemas.microsoft.com/office/drawing/2014/main" id="{5EA61578-442B-4006-B035-A1063B744A58}"/>
              </a:ext>
            </a:extLst>
          </p:cNvPr>
          <p:cNvSpPr/>
          <p:nvPr/>
        </p:nvSpPr>
        <p:spPr>
          <a:xfrm>
            <a:off x="3855740" y="1763365"/>
            <a:ext cx="1336468" cy="1152128"/>
          </a:xfrm>
          <a:prstGeom prst="hexagon">
            <a:avLst/>
          </a:prstGeom>
          <a:noFill/>
          <a:ln w="158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Fouilles, puits et terrassements</a:t>
            </a:r>
            <a:endParaRPr lang="LID4096" sz="900" dirty="0">
              <a:solidFill>
                <a:schemeClr val="tx1"/>
              </a:solidFill>
            </a:endParaRPr>
          </a:p>
        </p:txBody>
      </p:sp>
      <p:sp>
        <p:nvSpPr>
          <p:cNvPr id="4" name="Sechseck 3">
            <a:extLst>
              <a:ext uri="{FF2B5EF4-FFF2-40B4-BE49-F238E27FC236}">
                <a16:creationId xmlns:a16="http://schemas.microsoft.com/office/drawing/2014/main" id="{E15ECE32-DAF0-40B4-9DD9-5B35F1D2FE46}"/>
              </a:ext>
            </a:extLst>
          </p:cNvPr>
          <p:cNvSpPr/>
          <p:nvPr/>
        </p:nvSpPr>
        <p:spPr>
          <a:xfrm>
            <a:off x="2785956" y="2352988"/>
            <a:ext cx="1336468" cy="1152128"/>
          </a:xfrm>
          <a:prstGeom prst="hexagon">
            <a:avLst/>
          </a:prstGeom>
          <a:no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Travaux sur les toits</a:t>
            </a:r>
            <a:endParaRPr lang="LID4096" sz="900">
              <a:solidFill>
                <a:schemeClr val="tx1"/>
              </a:solidFill>
            </a:endParaRPr>
          </a:p>
        </p:txBody>
      </p:sp>
      <p:sp>
        <p:nvSpPr>
          <p:cNvPr id="5" name="Sechseck 4">
            <a:extLst>
              <a:ext uri="{FF2B5EF4-FFF2-40B4-BE49-F238E27FC236}">
                <a16:creationId xmlns:a16="http://schemas.microsoft.com/office/drawing/2014/main" id="{C698C596-C063-4BD5-9EC7-CC83B03E5394}"/>
              </a:ext>
            </a:extLst>
          </p:cNvPr>
          <p:cNvSpPr/>
          <p:nvPr/>
        </p:nvSpPr>
        <p:spPr>
          <a:xfrm>
            <a:off x="4932040" y="2352988"/>
            <a:ext cx="1336468" cy="1152128"/>
          </a:xfrm>
          <a:prstGeom prst="hexagon">
            <a:avLst/>
          </a:prstGeom>
          <a:solidFill>
            <a:srgbClr val="C8EBFB"/>
          </a:solidFill>
          <a:ln w="15875">
            <a:solidFill>
              <a:srgbClr val="C8EBF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b="1">
                <a:solidFill>
                  <a:schemeClr val="bg1"/>
                </a:solidFill>
              </a:rPr>
              <a:t>Travaux de déconstruction ou de démolition</a:t>
            </a:r>
            <a:endParaRPr lang="LID4096" sz="900" b="1" dirty="0">
              <a:solidFill>
                <a:schemeClr val="bg1"/>
              </a:solidFill>
            </a:endParaRPr>
          </a:p>
        </p:txBody>
      </p:sp>
      <p:sp>
        <p:nvSpPr>
          <p:cNvPr id="6" name="Sechseck 5">
            <a:extLst>
              <a:ext uri="{FF2B5EF4-FFF2-40B4-BE49-F238E27FC236}">
                <a16:creationId xmlns:a16="http://schemas.microsoft.com/office/drawing/2014/main" id="{D2CA053E-A9A5-4864-B8A9-8D0B6D4D142C}"/>
              </a:ext>
            </a:extLst>
          </p:cNvPr>
          <p:cNvSpPr/>
          <p:nvPr/>
        </p:nvSpPr>
        <p:spPr>
          <a:xfrm>
            <a:off x="6001824" y="2939098"/>
            <a:ext cx="1336468" cy="1152128"/>
          </a:xfrm>
          <a:prstGeom prst="hexagon">
            <a:avLst/>
          </a:prstGeom>
          <a:no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7" name="Sechseck 6">
            <a:extLst>
              <a:ext uri="{FF2B5EF4-FFF2-40B4-BE49-F238E27FC236}">
                <a16:creationId xmlns:a16="http://schemas.microsoft.com/office/drawing/2014/main" id="{FDC431F9-6B90-4D1F-B83B-7B3C3566658F}"/>
              </a:ext>
            </a:extLst>
          </p:cNvPr>
          <p:cNvSpPr/>
          <p:nvPr/>
        </p:nvSpPr>
        <p:spPr>
          <a:xfrm>
            <a:off x="3855740" y="2939098"/>
            <a:ext cx="1336468" cy="1152128"/>
          </a:xfrm>
          <a:prstGeom prst="hexagon">
            <a:avLst/>
          </a:prstGeom>
          <a:noFill/>
          <a:ln w="15875">
            <a:solidFill>
              <a:srgbClr val="96BA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8" name="Sechseck 7">
            <a:extLst>
              <a:ext uri="{FF2B5EF4-FFF2-40B4-BE49-F238E27FC236}">
                <a16:creationId xmlns:a16="http://schemas.microsoft.com/office/drawing/2014/main" id="{85FCE2BD-3065-4A5D-AAC6-787C197B694F}"/>
              </a:ext>
            </a:extLst>
          </p:cNvPr>
          <p:cNvSpPr/>
          <p:nvPr/>
        </p:nvSpPr>
        <p:spPr>
          <a:xfrm>
            <a:off x="4924398" y="1174809"/>
            <a:ext cx="1336468" cy="1152128"/>
          </a:xfrm>
          <a:prstGeom prst="hexagon">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9" name="Sechseck 8">
            <a:extLst>
              <a:ext uri="{FF2B5EF4-FFF2-40B4-BE49-F238E27FC236}">
                <a16:creationId xmlns:a16="http://schemas.microsoft.com/office/drawing/2014/main" id="{FEE64AFD-8695-4083-9D7F-41E834460094}"/>
              </a:ext>
            </a:extLst>
          </p:cNvPr>
          <p:cNvSpPr/>
          <p:nvPr/>
        </p:nvSpPr>
        <p:spPr>
          <a:xfrm>
            <a:off x="1713814" y="582730"/>
            <a:ext cx="1336468" cy="1152128"/>
          </a:xfrm>
          <a:prstGeom prst="hexagon">
            <a:avLst/>
          </a:prstGeom>
          <a:noFill/>
          <a:ln w="15875">
            <a:solidFill>
              <a:srgbClr val="005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Nouvelles</a:t>
            </a:r>
            <a:br>
              <a:rPr lang="de-CH" sz="900">
                <a:solidFill>
                  <a:schemeClr val="tx1"/>
                </a:solidFill>
              </a:rPr>
            </a:br>
            <a:r>
              <a:rPr lang="de-CH" sz="900">
                <a:solidFill>
                  <a:schemeClr val="tx1"/>
                </a:solidFill>
              </a:rPr>
              <a:t>dispositions</a:t>
            </a:r>
            <a:endParaRPr lang="LID4096" sz="900">
              <a:solidFill>
                <a:schemeClr val="tx1"/>
              </a:solidFill>
            </a:endParaRPr>
          </a:p>
        </p:txBody>
      </p:sp>
      <p:sp>
        <p:nvSpPr>
          <p:cNvPr id="12" name="Sechseck 11">
            <a:extLst>
              <a:ext uri="{FF2B5EF4-FFF2-40B4-BE49-F238E27FC236}">
                <a16:creationId xmlns:a16="http://schemas.microsoft.com/office/drawing/2014/main" id="{89F70E6D-3986-45D6-A210-AEDF24F201F8}"/>
              </a:ext>
            </a:extLst>
          </p:cNvPr>
          <p:cNvSpPr/>
          <p:nvPr/>
        </p:nvSpPr>
        <p:spPr>
          <a:xfrm>
            <a:off x="642358" y="-3808"/>
            <a:ext cx="1336468" cy="1152128"/>
          </a:xfrm>
          <a:prstGeom prst="hexagon">
            <a:avLst/>
          </a:pr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3" name="Sechseck 12">
            <a:extLst>
              <a:ext uri="{FF2B5EF4-FFF2-40B4-BE49-F238E27FC236}">
                <a16:creationId xmlns:a16="http://schemas.microsoft.com/office/drawing/2014/main" id="{55D66722-121B-4A54-8E83-8CD03E183383}"/>
              </a:ext>
            </a:extLst>
          </p:cNvPr>
          <p:cNvSpPr/>
          <p:nvPr/>
        </p:nvSpPr>
        <p:spPr>
          <a:xfrm>
            <a:off x="642358" y="1169526"/>
            <a:ext cx="1336468" cy="1152128"/>
          </a:xfrm>
          <a:prstGeom prst="hexagon">
            <a:avLst/>
          </a:prstGeom>
          <a:noFill/>
          <a:ln w="15875">
            <a:solidFill>
              <a:srgbClr val="3583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4" name="Sechseck 13">
            <a:extLst>
              <a:ext uri="{FF2B5EF4-FFF2-40B4-BE49-F238E27FC236}">
                <a16:creationId xmlns:a16="http://schemas.microsoft.com/office/drawing/2014/main" id="{1B8749A6-DA0E-438C-81EE-F580BD1B5E3D}"/>
              </a:ext>
            </a:extLst>
          </p:cNvPr>
          <p:cNvSpPr/>
          <p:nvPr/>
        </p:nvSpPr>
        <p:spPr>
          <a:xfrm>
            <a:off x="1714157" y="1759786"/>
            <a:ext cx="1336468" cy="1152128"/>
          </a:xfrm>
          <a:prstGeom prst="hexagon">
            <a:avLst/>
          </a:prstGeom>
          <a:no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Dispositions applicables à l’ensemble des travaux de construction</a:t>
            </a:r>
            <a:endParaRPr lang="LID4096" sz="900" dirty="0">
              <a:solidFill>
                <a:schemeClr val="tx1"/>
              </a:solidFill>
            </a:endParaRPr>
          </a:p>
        </p:txBody>
      </p:sp>
      <p:sp>
        <p:nvSpPr>
          <p:cNvPr id="15" name="Sechseck 14">
            <a:extLst>
              <a:ext uri="{FF2B5EF4-FFF2-40B4-BE49-F238E27FC236}">
                <a16:creationId xmlns:a16="http://schemas.microsoft.com/office/drawing/2014/main" id="{48DE0415-A495-44F1-8065-5D38CE166ADA}"/>
              </a:ext>
            </a:extLst>
          </p:cNvPr>
          <p:cNvSpPr/>
          <p:nvPr/>
        </p:nvSpPr>
        <p:spPr>
          <a:xfrm>
            <a:off x="642358" y="2345139"/>
            <a:ext cx="1336468" cy="1152128"/>
          </a:xfrm>
          <a:prstGeom prst="hexagon">
            <a:avLst/>
          </a:prstGeom>
          <a:noFill/>
          <a:ln w="15875">
            <a:solidFill>
              <a:srgbClr val="0369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7" name="Sechseck 16">
            <a:extLst>
              <a:ext uri="{FF2B5EF4-FFF2-40B4-BE49-F238E27FC236}">
                <a16:creationId xmlns:a16="http://schemas.microsoft.com/office/drawing/2014/main" id="{C342E971-067C-423A-B551-57E1D014EBD5}"/>
              </a:ext>
            </a:extLst>
          </p:cNvPr>
          <p:cNvSpPr/>
          <p:nvPr/>
        </p:nvSpPr>
        <p:spPr>
          <a:xfrm>
            <a:off x="7067037" y="2350770"/>
            <a:ext cx="1336468" cy="1152128"/>
          </a:xfrm>
          <a:prstGeom prst="hexagon">
            <a:avLst/>
          </a:prstGeom>
          <a:no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6" name="Sechseck 15">
            <a:extLst>
              <a:ext uri="{FF2B5EF4-FFF2-40B4-BE49-F238E27FC236}">
                <a16:creationId xmlns:a16="http://schemas.microsoft.com/office/drawing/2014/main" id="{738FE3A5-7256-44DA-BA03-288C6F4F3D6A}"/>
              </a:ext>
            </a:extLst>
          </p:cNvPr>
          <p:cNvSpPr/>
          <p:nvPr/>
        </p:nvSpPr>
        <p:spPr>
          <a:xfrm>
            <a:off x="2785956" y="-10472"/>
            <a:ext cx="1336468" cy="1152128"/>
          </a:xfrm>
          <a:prstGeom prst="hexagon">
            <a:avLst/>
          </a:prstGeom>
          <a:noFill/>
          <a:ln w="15875">
            <a:solidFill>
              <a:srgbClr val="005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b="1">
                <a:solidFill>
                  <a:schemeClr val="tx1"/>
                </a:solidFill>
              </a:rPr>
              <a:t>OTConst 2022</a:t>
            </a:r>
            <a:endParaRPr lang="LID4096" sz="900" b="1" dirty="0">
              <a:solidFill>
                <a:schemeClr val="tx1"/>
              </a:solidFill>
            </a:endParaRPr>
          </a:p>
        </p:txBody>
      </p:sp>
    </p:spTree>
    <p:extLst>
      <p:ext uri="{BB962C8B-B14F-4D97-AF65-F5344CB8AC3E}">
        <p14:creationId xmlns:p14="http://schemas.microsoft.com/office/powerpoint/2010/main" val="2637670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243892" cy="923330"/>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CH">
                <a:latin typeface="Calibri"/>
                <a:cs typeface="Calibri"/>
              </a:rPr>
              <a:t>Les entreprises de désamiantage sont tenues de signaler les travaux de désamiantage à la Suva au minimum 14 jours à l’avance</a:t>
            </a:r>
            <a:endParaRPr lang="de-DE"/>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solidFill>
                  <a:srgbClr val="000000"/>
                </a:solidFill>
                <a:latin typeface="Calibri"/>
                <a:cs typeface="Calibri"/>
              </a:rPr>
              <a:t>Obligation de déclaration pour les entreprises de désamiantage</a:t>
            </a:r>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828213" y="1088766"/>
            <a:ext cx="5976256" cy="307777"/>
          </a:xfrm>
          <a:prstGeom prst="rect">
            <a:avLst/>
          </a:prstGeom>
          <a:noFill/>
        </p:spPr>
        <p:txBody>
          <a:bodyPr wrap="square" lIns="91440" tIns="45720" rIns="91440" bIns="45720" anchor="t">
            <a:spAutoFit/>
          </a:bodyPr>
          <a:lstStyle/>
          <a:p>
            <a:r>
              <a:rPr lang="de-CH" sz="1400" b="1" dirty="0" err="1">
                <a:latin typeface="Calibri"/>
                <a:cs typeface="Calibri"/>
              </a:rPr>
              <a:t>OTConst</a:t>
            </a:r>
            <a:r>
              <a:rPr lang="de-CH" sz="1400" b="1" dirty="0">
                <a:latin typeface="Calibri"/>
                <a:cs typeface="Calibri"/>
              </a:rPr>
              <a:t> 2022</a:t>
            </a:r>
            <a:r>
              <a:rPr lang="de-CH" sz="1400" dirty="0">
                <a:latin typeface="Calibri"/>
                <a:cs typeface="Calibri"/>
              </a:rPr>
              <a:t> 6</a:t>
            </a:r>
            <a:r>
              <a:rPr lang="de-CH" sz="1400" baseline="30000" dirty="0">
                <a:latin typeface="Calibri"/>
                <a:cs typeface="Calibri"/>
              </a:rPr>
              <a:t>e</a:t>
            </a:r>
            <a:r>
              <a:rPr lang="de-CH" sz="1400" dirty="0">
                <a:latin typeface="Calibri"/>
                <a:cs typeface="Calibri"/>
              </a:rPr>
              <a:t> </a:t>
            </a:r>
            <a:r>
              <a:rPr lang="de-CH" sz="1400" dirty="0" err="1">
                <a:latin typeface="Calibri"/>
                <a:cs typeface="Calibri"/>
              </a:rPr>
              <a:t>chapitre</a:t>
            </a:r>
            <a:r>
              <a:rPr lang="de-CH" sz="1400" dirty="0">
                <a:latin typeface="Calibri"/>
                <a:cs typeface="Calibri"/>
              </a:rPr>
              <a:t>: </a:t>
            </a:r>
            <a:r>
              <a:rPr lang="de-CH" sz="1400" dirty="0" err="1">
                <a:latin typeface="Calibri"/>
                <a:cs typeface="Calibri"/>
              </a:rPr>
              <a:t>Travaux</a:t>
            </a:r>
            <a:r>
              <a:rPr lang="de-CH" sz="1400" dirty="0">
                <a:latin typeface="Calibri"/>
                <a:cs typeface="Calibri"/>
              </a:rPr>
              <a:t> de </a:t>
            </a:r>
            <a:r>
              <a:rPr lang="de-CH" sz="1400" dirty="0" err="1">
                <a:latin typeface="Calibri"/>
                <a:cs typeface="Calibri"/>
              </a:rPr>
              <a:t>déconstruction</a:t>
            </a:r>
            <a:r>
              <a:rPr lang="de-CH" sz="1400" dirty="0">
                <a:latin typeface="Calibri"/>
                <a:cs typeface="Calibri"/>
              </a:rPr>
              <a:t> et de </a:t>
            </a:r>
            <a:r>
              <a:rPr lang="de-CH" sz="1400" dirty="0" err="1">
                <a:latin typeface="Calibri"/>
                <a:cs typeface="Calibri"/>
              </a:rPr>
              <a:t>démolition</a:t>
            </a:r>
            <a:endParaRPr lang="LID4096" sz="1400" dirty="0">
              <a:latin typeface="Calibri"/>
              <a:cs typeface="Calibri"/>
            </a:endParaRPr>
          </a:p>
        </p:txBody>
      </p:sp>
      <p:grpSp>
        <p:nvGrpSpPr>
          <p:cNvPr id="4" name="Gruppieren 3">
            <a:extLst>
              <a:ext uri="{FF2B5EF4-FFF2-40B4-BE49-F238E27FC236}">
                <a16:creationId xmlns:a16="http://schemas.microsoft.com/office/drawing/2014/main" id="{8DD87B0D-8746-4A16-A939-27B710FA9175}"/>
              </a:ext>
            </a:extLst>
          </p:cNvPr>
          <p:cNvGrpSpPr/>
          <p:nvPr/>
        </p:nvGrpSpPr>
        <p:grpSpPr>
          <a:xfrm>
            <a:off x="828213" y="1658353"/>
            <a:ext cx="2065420" cy="1804950"/>
            <a:chOff x="828213" y="1658353"/>
            <a:chExt cx="2065420" cy="1804950"/>
          </a:xfrm>
        </p:grpSpPr>
        <p:sp>
          <p:nvSpPr>
            <p:cNvPr id="2" name="Gleichschenkliges Dreieck 1">
              <a:extLst>
                <a:ext uri="{FF2B5EF4-FFF2-40B4-BE49-F238E27FC236}">
                  <a16:creationId xmlns:a16="http://schemas.microsoft.com/office/drawing/2014/main" id="{E2808388-B1C4-44E6-89CD-639689BA33FC}"/>
                </a:ext>
              </a:extLst>
            </p:cNvPr>
            <p:cNvSpPr/>
            <p:nvPr/>
          </p:nvSpPr>
          <p:spPr>
            <a:xfrm>
              <a:off x="828213" y="1658353"/>
              <a:ext cx="2065420" cy="1619249"/>
            </a:xfrm>
            <a:prstGeom prst="triangle">
              <a:avLst/>
            </a:prstGeom>
            <a:solidFill>
              <a:srgbClr val="FFFF00"/>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de-DE" sz="8800"/>
            </a:p>
          </p:txBody>
        </p:sp>
        <p:sp>
          <p:nvSpPr>
            <p:cNvPr id="3" name="Textfeld 2">
              <a:extLst>
                <a:ext uri="{FF2B5EF4-FFF2-40B4-BE49-F238E27FC236}">
                  <a16:creationId xmlns:a16="http://schemas.microsoft.com/office/drawing/2014/main" id="{EE5EF910-F1D8-4CA4-BF6D-88FDF135E343}"/>
                </a:ext>
              </a:extLst>
            </p:cNvPr>
            <p:cNvSpPr txBox="1"/>
            <p:nvPr/>
          </p:nvSpPr>
          <p:spPr>
            <a:xfrm>
              <a:off x="1557337" y="1909031"/>
              <a:ext cx="534132" cy="1554272"/>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l"/>
              <a:r>
                <a:rPr lang="de-DE" sz="9500" b="1">
                  <a:solidFill>
                    <a:schemeClr val="tx1">
                      <a:lumMod val="85000"/>
                      <a:lumOff val="15000"/>
                    </a:schemeClr>
                  </a:solidFill>
                  <a:latin typeface="Calibri"/>
                  <a:cs typeface="Calibri"/>
                </a:rPr>
                <a:t>!</a:t>
              </a:r>
            </a:p>
          </p:txBody>
        </p:sp>
      </p:grpSp>
    </p:spTree>
    <p:extLst>
      <p:ext uri="{BB962C8B-B14F-4D97-AF65-F5344CB8AC3E}">
        <p14:creationId xmlns:p14="http://schemas.microsoft.com/office/powerpoint/2010/main" val="1871059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243892" cy="175432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CH">
                <a:latin typeface="Calibri"/>
                <a:cs typeface="Arial"/>
              </a:rPr>
              <a:t>Jusqu’ici, les spécialistes du désamiantage devaient suivre une formation initiale mais aucun perfectionnement n’était requis ensuite. </a:t>
            </a:r>
            <a:endParaRPr lang="de-DE">
              <a:latin typeface="Calibri"/>
              <a:cs typeface="Calibri"/>
            </a:endParaRPr>
          </a:p>
          <a:p>
            <a:endParaRPr lang="de-CH">
              <a:latin typeface="Calibri"/>
              <a:cs typeface="Arial"/>
            </a:endParaRPr>
          </a:p>
          <a:p>
            <a:r>
              <a:rPr lang="de-CH">
                <a:latin typeface="Calibri"/>
                <a:cs typeface="Arial"/>
              </a:rPr>
              <a:t>Désormais, un perfectionnement doit être suivi au moins tous les 5 ans.</a:t>
            </a:r>
            <a:endParaRPr lang="de-DE">
              <a:latin typeface="Calibri"/>
              <a:cs typeface="Calibri"/>
            </a:endParaRP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solidFill>
                  <a:srgbClr val="000000"/>
                </a:solidFill>
                <a:latin typeface="Calibri"/>
                <a:cs typeface="Calibri"/>
              </a:rPr>
              <a:t>Formation de perfectionnement tous les 5 ans pour les spécialistes du désamiantage</a:t>
            </a:r>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806483" y="1135761"/>
            <a:ext cx="6943409" cy="307777"/>
          </a:xfrm>
          <a:prstGeom prst="rect">
            <a:avLst/>
          </a:prstGeom>
          <a:noFill/>
        </p:spPr>
        <p:txBody>
          <a:bodyPr wrap="square" lIns="91440" tIns="45720" rIns="91440" bIns="45720" anchor="t">
            <a:spAutoFit/>
          </a:bodyPr>
          <a:lstStyle/>
          <a:p>
            <a:r>
              <a:rPr lang="de-CH" sz="1400" b="1" dirty="0" err="1">
                <a:latin typeface="Calibri"/>
                <a:cs typeface="Calibri"/>
              </a:rPr>
              <a:t>OTConst</a:t>
            </a:r>
            <a:r>
              <a:rPr lang="de-CH" sz="1400" b="1" dirty="0">
                <a:latin typeface="Calibri"/>
                <a:cs typeface="Calibri"/>
              </a:rPr>
              <a:t> 2022</a:t>
            </a:r>
            <a:r>
              <a:rPr lang="de-CH" sz="1400" dirty="0">
                <a:latin typeface="Calibri"/>
                <a:cs typeface="Calibri"/>
              </a:rPr>
              <a:t> 6</a:t>
            </a:r>
            <a:r>
              <a:rPr lang="de-CH" sz="1400" baseline="30000" dirty="0">
                <a:latin typeface="Calibri"/>
                <a:cs typeface="Calibri"/>
              </a:rPr>
              <a:t>e</a:t>
            </a:r>
            <a:r>
              <a:rPr lang="de-CH" sz="1400" dirty="0">
                <a:latin typeface="Calibri"/>
                <a:cs typeface="Calibri"/>
              </a:rPr>
              <a:t> </a:t>
            </a:r>
            <a:r>
              <a:rPr lang="de-CH" sz="1400" dirty="0" err="1">
                <a:latin typeface="Calibri"/>
                <a:cs typeface="Calibri"/>
              </a:rPr>
              <a:t>Chapitre</a:t>
            </a:r>
            <a:r>
              <a:rPr lang="de-CH" sz="1400" dirty="0">
                <a:latin typeface="Calibri"/>
                <a:cs typeface="Calibri"/>
              </a:rPr>
              <a:t>: </a:t>
            </a:r>
            <a:r>
              <a:rPr lang="de-CH" sz="1400" dirty="0" err="1">
                <a:latin typeface="Calibri"/>
                <a:cs typeface="Calibri"/>
              </a:rPr>
              <a:t>Travaux</a:t>
            </a:r>
            <a:r>
              <a:rPr lang="de-CH" sz="1400" dirty="0">
                <a:latin typeface="Calibri"/>
                <a:cs typeface="Calibri"/>
              </a:rPr>
              <a:t> de </a:t>
            </a:r>
            <a:r>
              <a:rPr lang="de-CH" sz="1400" dirty="0" err="1">
                <a:latin typeface="Calibri"/>
                <a:cs typeface="Calibri"/>
              </a:rPr>
              <a:t>déconstruction</a:t>
            </a:r>
            <a:r>
              <a:rPr lang="de-CH" sz="1400" dirty="0">
                <a:latin typeface="Calibri"/>
                <a:cs typeface="Calibri"/>
              </a:rPr>
              <a:t> et de </a:t>
            </a:r>
            <a:r>
              <a:rPr lang="de-CH" sz="1400" dirty="0" err="1">
                <a:latin typeface="Calibri"/>
                <a:cs typeface="Calibri"/>
              </a:rPr>
              <a:t>démolition</a:t>
            </a:r>
            <a:r>
              <a:rPr lang="de-CH" sz="1400" dirty="0">
                <a:latin typeface="Calibri"/>
                <a:cs typeface="Calibri"/>
              </a:rPr>
              <a:t>, </a:t>
            </a:r>
            <a:r>
              <a:rPr lang="de-CH" sz="1400" dirty="0" err="1">
                <a:latin typeface="Calibri"/>
                <a:cs typeface="Calibri"/>
              </a:rPr>
              <a:t>article</a:t>
            </a:r>
            <a:r>
              <a:rPr lang="de-CH" sz="1400" dirty="0">
                <a:latin typeface="Calibri"/>
                <a:cs typeface="Calibri"/>
              </a:rPr>
              <a:t> 86</a:t>
            </a:r>
            <a:endParaRPr lang="de-CH" sz="1400" dirty="0">
              <a:latin typeface="Arial"/>
              <a:cs typeface="Arial"/>
            </a:endParaRPr>
          </a:p>
        </p:txBody>
      </p:sp>
      <p:sp>
        <p:nvSpPr>
          <p:cNvPr id="3" name="Textfeld 2">
            <a:extLst>
              <a:ext uri="{FF2B5EF4-FFF2-40B4-BE49-F238E27FC236}">
                <a16:creationId xmlns:a16="http://schemas.microsoft.com/office/drawing/2014/main" id="{69ABEB76-9E45-4C0E-A18D-1F3A9D83D6EB}"/>
              </a:ext>
            </a:extLst>
          </p:cNvPr>
          <p:cNvSpPr txBox="1"/>
          <p:nvPr/>
        </p:nvSpPr>
        <p:spPr>
          <a:xfrm>
            <a:off x="1429379" y="3150469"/>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Source: Suva</a:t>
            </a:r>
            <a:endParaRPr lang="de-DE" sz="600" b="1" dirty="0">
              <a:latin typeface="Calibri" pitchFamily="34" charset="0"/>
            </a:endParaRPr>
          </a:p>
        </p:txBody>
      </p:sp>
      <p:pic>
        <p:nvPicPr>
          <p:cNvPr id="8" name="Grafik 7">
            <a:extLst>
              <a:ext uri="{FF2B5EF4-FFF2-40B4-BE49-F238E27FC236}">
                <a16:creationId xmlns:a16="http://schemas.microsoft.com/office/drawing/2014/main" id="{DE5D4609-A468-40F1-9B49-5D588A97E8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846" y="1422659"/>
            <a:ext cx="2372623" cy="1779467"/>
          </a:xfrm>
          <a:prstGeom prst="rect">
            <a:avLst/>
          </a:prstGeom>
        </p:spPr>
      </p:pic>
    </p:spTree>
    <p:extLst>
      <p:ext uri="{BB962C8B-B14F-4D97-AF65-F5344CB8AC3E}">
        <p14:creationId xmlns:p14="http://schemas.microsoft.com/office/powerpoint/2010/main" val="33095406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243892" cy="175432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CH">
                <a:latin typeface="Calibri"/>
                <a:cs typeface="Arial"/>
              </a:rPr>
              <a:t>Les entreprises de désamiantage doivent employer au minimum un spécialiste en interne et deux collaborateurs formés.</a:t>
            </a:r>
          </a:p>
          <a:p>
            <a:endParaRPr lang="de-CH" dirty="0">
              <a:latin typeface="Calibri"/>
              <a:cs typeface="Arial"/>
            </a:endParaRPr>
          </a:p>
          <a:p>
            <a:r>
              <a:rPr lang="de-CH">
                <a:latin typeface="Calibri"/>
                <a:cs typeface="Arial"/>
              </a:rPr>
              <a:t>Les petites entreprises d’1 à 2 collaborateurs ne sont plus autorisées.</a:t>
            </a: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solidFill>
                  <a:srgbClr val="000000"/>
                </a:solidFill>
                <a:latin typeface="Calibri"/>
                <a:cs typeface="Calibri"/>
              </a:rPr>
              <a:t>Les entreprises de désamiantage doivent employer leurs propres spécialistes</a:t>
            </a:r>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826168" y="1140023"/>
            <a:ext cx="6383524" cy="307777"/>
          </a:xfrm>
          <a:prstGeom prst="rect">
            <a:avLst/>
          </a:prstGeom>
          <a:noFill/>
        </p:spPr>
        <p:txBody>
          <a:bodyPr wrap="square" lIns="91440" tIns="45720" rIns="91440" bIns="45720" anchor="t">
            <a:spAutoFit/>
          </a:bodyPr>
          <a:lstStyle/>
          <a:p>
            <a:r>
              <a:rPr lang="de-CH" sz="1400" b="1" dirty="0" err="1">
                <a:latin typeface="Calibri"/>
                <a:cs typeface="Calibri"/>
              </a:rPr>
              <a:t>OTConst</a:t>
            </a:r>
            <a:r>
              <a:rPr lang="de-CH" sz="1400" b="1" dirty="0">
                <a:latin typeface="Calibri"/>
                <a:cs typeface="Calibri"/>
              </a:rPr>
              <a:t> 2022</a:t>
            </a:r>
            <a:r>
              <a:rPr lang="de-CH" sz="1400" dirty="0">
                <a:latin typeface="Calibri"/>
                <a:cs typeface="Calibri"/>
              </a:rPr>
              <a:t> 6</a:t>
            </a:r>
            <a:r>
              <a:rPr lang="de-CH" sz="1400" baseline="30000" dirty="0">
                <a:latin typeface="Calibri"/>
                <a:cs typeface="Calibri"/>
              </a:rPr>
              <a:t>e</a:t>
            </a:r>
            <a:r>
              <a:rPr lang="de-CH" sz="1400" dirty="0">
                <a:latin typeface="Calibri"/>
                <a:cs typeface="Calibri"/>
              </a:rPr>
              <a:t> </a:t>
            </a:r>
            <a:r>
              <a:rPr lang="de-CH" sz="1400" dirty="0" err="1">
                <a:latin typeface="Calibri"/>
                <a:cs typeface="Calibri"/>
              </a:rPr>
              <a:t>Chapitre</a:t>
            </a:r>
            <a:r>
              <a:rPr lang="de-CH" sz="1400" dirty="0">
                <a:latin typeface="Calibri"/>
                <a:cs typeface="Calibri"/>
              </a:rPr>
              <a:t>: </a:t>
            </a:r>
            <a:r>
              <a:rPr lang="de-CH" sz="1400" dirty="0" err="1">
                <a:latin typeface="Calibri"/>
                <a:cs typeface="Calibri"/>
              </a:rPr>
              <a:t>Travaux</a:t>
            </a:r>
            <a:r>
              <a:rPr lang="de-CH" sz="1400" dirty="0">
                <a:latin typeface="Calibri"/>
                <a:cs typeface="Calibri"/>
              </a:rPr>
              <a:t> de </a:t>
            </a:r>
            <a:r>
              <a:rPr lang="de-CH" sz="1400" dirty="0" err="1">
                <a:latin typeface="Calibri"/>
                <a:cs typeface="Calibri"/>
              </a:rPr>
              <a:t>déconstruction</a:t>
            </a:r>
            <a:r>
              <a:rPr lang="de-CH" sz="1400" dirty="0">
                <a:latin typeface="Calibri"/>
                <a:cs typeface="Calibri"/>
              </a:rPr>
              <a:t> et de </a:t>
            </a:r>
            <a:r>
              <a:rPr lang="de-CH" sz="1400" dirty="0" err="1">
                <a:latin typeface="Calibri"/>
                <a:cs typeface="Calibri"/>
              </a:rPr>
              <a:t>démolition</a:t>
            </a:r>
            <a:r>
              <a:rPr lang="de-CH" sz="1400" dirty="0">
                <a:latin typeface="Calibri"/>
                <a:cs typeface="Calibri"/>
              </a:rPr>
              <a:t>, </a:t>
            </a:r>
            <a:r>
              <a:rPr lang="de-CH" sz="1400" dirty="0" err="1">
                <a:latin typeface="Calibri"/>
                <a:cs typeface="Calibri"/>
              </a:rPr>
              <a:t>article</a:t>
            </a:r>
            <a:r>
              <a:rPr lang="de-CH" sz="1400" dirty="0">
                <a:latin typeface="Calibri"/>
                <a:cs typeface="Calibri"/>
              </a:rPr>
              <a:t> 86</a:t>
            </a:r>
            <a:endParaRPr lang="LID4096" sz="1400" dirty="0">
              <a:latin typeface="Calibri" pitchFamily="34" charset="0"/>
              <a:cs typeface="Calibri"/>
            </a:endParaRPr>
          </a:p>
        </p:txBody>
      </p:sp>
      <p:pic>
        <p:nvPicPr>
          <p:cNvPr id="2" name="Grafik 2" descr="Gruppe von Personen mit einfarbiger Füllung">
            <a:extLst>
              <a:ext uri="{FF2B5EF4-FFF2-40B4-BE49-F238E27FC236}">
                <a16:creationId xmlns:a16="http://schemas.microsoft.com/office/drawing/2014/main" id="{11C9742D-7DD1-4F6A-8C61-0978932BF5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6168" y="1447800"/>
            <a:ext cx="1666373" cy="1666373"/>
          </a:xfrm>
          <a:prstGeom prst="rect">
            <a:avLst/>
          </a:prstGeom>
        </p:spPr>
      </p:pic>
      <p:sp>
        <p:nvSpPr>
          <p:cNvPr id="3" name="Textfeld 2">
            <a:extLst>
              <a:ext uri="{FF2B5EF4-FFF2-40B4-BE49-F238E27FC236}">
                <a16:creationId xmlns:a16="http://schemas.microsoft.com/office/drawing/2014/main" id="{A05A2723-0272-45EC-817E-61B2EB3A52C6}"/>
              </a:ext>
            </a:extLst>
          </p:cNvPr>
          <p:cNvSpPr txBox="1"/>
          <p:nvPr/>
        </p:nvSpPr>
        <p:spPr>
          <a:xfrm>
            <a:off x="897915" y="3205895"/>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Source: Pixabay</a:t>
            </a:r>
            <a:endParaRPr lang="de-DE" sz="600" b="1" err="1">
              <a:latin typeface="Calibri" pitchFamily="34" charset="0"/>
            </a:endParaRPr>
          </a:p>
        </p:txBody>
      </p:sp>
    </p:spTree>
    <p:extLst>
      <p:ext uri="{BB962C8B-B14F-4D97-AF65-F5344CB8AC3E}">
        <p14:creationId xmlns:p14="http://schemas.microsoft.com/office/powerpoint/2010/main" val="2835018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3">
            <a:extLst>
              <a:ext uri="{FF2B5EF4-FFF2-40B4-BE49-F238E27FC236}">
                <a16:creationId xmlns:a16="http://schemas.microsoft.com/office/drawing/2014/main" id="{69289F91-F543-E747-AEB2-F5DFBD959B77}"/>
              </a:ext>
            </a:extLst>
          </p:cNvPr>
          <p:cNvSpPr txBox="1">
            <a:spLocks/>
          </p:cNvSpPr>
          <p:nvPr/>
        </p:nvSpPr>
        <p:spPr>
          <a:xfrm>
            <a:off x="827584" y="4083918"/>
            <a:ext cx="6048264" cy="446400"/>
          </a:xfrm>
          <a:prstGeom prst="rect">
            <a:avLst/>
          </a:prstGeom>
        </p:spPr>
        <p:txBody>
          <a:bodyPr lIns="0" tIns="0" rIns="0" bIns="0" anchor="b" anchorCtr="0"/>
          <a:lstStyle>
            <a:lvl1pPr marL="0" indent="0" algn="r" rtl="0" eaLnBrk="1" fontAlgn="base" hangingPunct="1">
              <a:spcBef>
                <a:spcPct val="20000"/>
              </a:spcBef>
              <a:spcAft>
                <a:spcPct val="0"/>
              </a:spcAft>
              <a:buFont typeface="Calibri" pitchFamily="34" charset="0"/>
              <a:buNone/>
              <a:defRPr lang="de-CH" sz="900" b="1" smtClean="0">
                <a:solidFill>
                  <a:schemeClr val="tx1"/>
                </a:solidFill>
                <a:effectLst/>
                <a:latin typeface="+mj-lt"/>
                <a:ea typeface="+mn-ea"/>
                <a:cs typeface="Calibri" pitchFamily="34" charset="0"/>
              </a:defRPr>
            </a:lvl1pPr>
            <a:lvl2pPr marL="0" indent="0" algn="l" rtl="0" eaLnBrk="1" fontAlgn="base" hangingPunct="1">
              <a:spcBef>
                <a:spcPct val="20000"/>
              </a:spcBef>
              <a:spcAft>
                <a:spcPct val="0"/>
              </a:spcAft>
              <a:buFont typeface="Calibri" pitchFamily="34" charset="0"/>
              <a:buNone/>
              <a:defRPr sz="1300" b="0">
                <a:solidFill>
                  <a:schemeClr val="tx1"/>
                </a:solidFill>
                <a:latin typeface="Calibri" pitchFamily="34" charset="0"/>
                <a:cs typeface="Calibri" pitchFamily="34" charset="0"/>
              </a:defRPr>
            </a:lvl2pPr>
            <a:lvl3pPr marL="541338" indent="-184150" algn="l" rtl="0" eaLnBrk="1" fontAlgn="base" hangingPunct="1">
              <a:spcBef>
                <a:spcPct val="20000"/>
              </a:spcBef>
              <a:spcAft>
                <a:spcPct val="0"/>
              </a:spcAft>
              <a:buFont typeface="Calibri" pitchFamily="34" charset="0"/>
              <a:buChar char="▫"/>
              <a:defRPr>
                <a:solidFill>
                  <a:schemeClr val="tx1"/>
                </a:solidFill>
                <a:latin typeface="Calibri" pitchFamily="34" charset="0"/>
                <a:cs typeface="Calibri" pitchFamily="34" charset="0"/>
              </a:defRPr>
            </a:lvl3pPr>
            <a:lvl4pPr marL="715963" indent="-174625" algn="l" rtl="0" eaLnBrk="1" fontAlgn="base" hangingPunct="1">
              <a:spcBef>
                <a:spcPct val="20000"/>
              </a:spcBef>
              <a:spcAft>
                <a:spcPct val="0"/>
              </a:spcAft>
              <a:buFont typeface="Calibri" pitchFamily="34" charset="0"/>
              <a:buChar char="▫"/>
              <a:defRPr>
                <a:solidFill>
                  <a:schemeClr val="tx1"/>
                </a:solidFill>
                <a:latin typeface="Calibri" pitchFamily="34" charset="0"/>
                <a:cs typeface="Calibri" pitchFamily="34" charset="0"/>
              </a:defRPr>
            </a:lvl4pPr>
            <a:lvl5pPr marL="898525" indent="-182563" algn="l" rtl="0" eaLnBrk="1" fontAlgn="base" hangingPunct="1">
              <a:spcBef>
                <a:spcPct val="20000"/>
              </a:spcBef>
              <a:spcAft>
                <a:spcPct val="0"/>
              </a:spcAft>
              <a:buFont typeface="Calibri" pitchFamily="34" charset="0"/>
              <a:buChar char="▫"/>
              <a:defRPr>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spcBef>
                <a:spcPts val="0"/>
              </a:spcBef>
            </a:pPr>
            <a:r>
              <a:rPr lang="de-DE" sz="700" b="0" kern="0" dirty="0" err="1">
                <a:solidFill>
                  <a:srgbClr val="000000"/>
                </a:solidFill>
                <a:latin typeface="Calibri" panose="020F0502020204030204" pitchFamily="34" charset="0"/>
                <a:ea typeface="Times New Roman" panose="02020603050405020304" pitchFamily="18" charset="0"/>
              </a:rPr>
              <a:t>Association</a:t>
            </a:r>
            <a:r>
              <a:rPr lang="de-DE" sz="700" b="0" kern="0" dirty="0">
                <a:solidFill>
                  <a:srgbClr val="000000"/>
                </a:solidFill>
                <a:latin typeface="Calibri" panose="020F0502020204030204" pitchFamily="34" charset="0"/>
                <a:ea typeface="Times New Roman" panose="02020603050405020304" pitchFamily="18" charset="0"/>
              </a:rPr>
              <a:t> </a:t>
            </a:r>
            <a:r>
              <a:rPr lang="de-DE" sz="700" b="0" kern="0" dirty="0" err="1">
                <a:solidFill>
                  <a:srgbClr val="000000"/>
                </a:solidFill>
                <a:latin typeface="Calibri" panose="020F0502020204030204" pitchFamily="34" charset="0"/>
                <a:ea typeface="Times New Roman" panose="02020603050405020304" pitchFamily="18" charset="0"/>
              </a:rPr>
              <a:t>suisse</a:t>
            </a:r>
            <a:r>
              <a:rPr lang="de-DE" sz="700" b="0" kern="0" dirty="0">
                <a:solidFill>
                  <a:srgbClr val="000000"/>
                </a:solidFill>
                <a:latin typeface="Calibri" panose="020F0502020204030204" pitchFamily="34" charset="0"/>
                <a:ea typeface="Times New Roman" panose="02020603050405020304" pitchFamily="18" charset="0"/>
              </a:rPr>
              <a:t> et </a:t>
            </a:r>
            <a:r>
              <a:rPr lang="de-DE" sz="700" b="0" kern="0" dirty="0" err="1">
                <a:solidFill>
                  <a:srgbClr val="000000"/>
                </a:solidFill>
                <a:latin typeface="Calibri" panose="020F0502020204030204" pitchFamily="34" charset="0"/>
                <a:ea typeface="Times New Roman" panose="02020603050405020304" pitchFamily="18" charset="0"/>
              </a:rPr>
              <a:t>liechtensteinoise</a:t>
            </a:r>
            <a:r>
              <a:rPr lang="de-DE" sz="700" b="0" kern="0" dirty="0">
                <a:solidFill>
                  <a:srgbClr val="000000"/>
                </a:solidFill>
                <a:latin typeface="Calibri" panose="020F0502020204030204" pitchFamily="34" charset="0"/>
                <a:ea typeface="Times New Roman" panose="02020603050405020304" pitchFamily="18" charset="0"/>
              </a:rPr>
              <a:t> de la </a:t>
            </a:r>
            <a:r>
              <a:rPr lang="de-DE" sz="700" b="0" kern="0" dirty="0" err="1">
                <a:solidFill>
                  <a:srgbClr val="000000"/>
                </a:solidFill>
                <a:latin typeface="Calibri" panose="020F0502020204030204" pitchFamily="34" charset="0"/>
                <a:ea typeface="Times New Roman" panose="02020603050405020304" pitchFamily="18" charset="0"/>
              </a:rPr>
              <a:t>technique</a:t>
            </a:r>
            <a:r>
              <a:rPr lang="de-DE" sz="700" b="0" kern="0" dirty="0">
                <a:solidFill>
                  <a:srgbClr val="000000"/>
                </a:solidFill>
                <a:latin typeface="Calibri" panose="020F0502020204030204" pitchFamily="34" charset="0"/>
                <a:ea typeface="Times New Roman" panose="02020603050405020304" pitchFamily="18" charset="0"/>
              </a:rPr>
              <a:t> du </a:t>
            </a:r>
            <a:r>
              <a:rPr lang="de-DE" sz="700" b="0" kern="0" dirty="0" err="1">
                <a:solidFill>
                  <a:srgbClr val="000000"/>
                </a:solidFill>
                <a:latin typeface="Calibri" panose="020F0502020204030204" pitchFamily="34" charset="0"/>
                <a:ea typeface="Times New Roman" panose="02020603050405020304" pitchFamily="18" charset="0"/>
              </a:rPr>
              <a:t>bâtiment</a:t>
            </a:r>
            <a:r>
              <a:rPr lang="de-DE" sz="700" b="0" kern="0" dirty="0">
                <a:solidFill>
                  <a:srgbClr val="000000"/>
                </a:solidFill>
                <a:latin typeface="Calibri" panose="020F0502020204030204" pitchFamily="34" charset="0"/>
                <a:ea typeface="Times New Roman" panose="02020603050405020304" pitchFamily="18" charset="0"/>
              </a:rPr>
              <a:t> (suissetec)</a:t>
            </a:r>
            <a:endParaRPr lang="de-DE" sz="700" kern="0" dirty="0">
              <a:latin typeface="Times New Roman" panose="02020603050405020304" pitchFamily="18" charset="0"/>
              <a:ea typeface="Times New Roman" panose="02020603050405020304" pitchFamily="18" charset="0"/>
            </a:endParaRPr>
          </a:p>
          <a:p>
            <a:pPr>
              <a:spcBef>
                <a:spcPts val="0"/>
              </a:spcBef>
            </a:pPr>
            <a:r>
              <a:rPr lang="de-DE" sz="700" b="0" kern="0" dirty="0">
                <a:solidFill>
                  <a:srgbClr val="000000"/>
                </a:solidFill>
                <a:latin typeface="Calibri" panose="020F0502020204030204" pitchFamily="34" charset="0"/>
                <a:ea typeface="Times New Roman" panose="02020603050405020304" pitchFamily="18" charset="0"/>
              </a:rPr>
              <a:t>	Auf der Mauer 11, </a:t>
            </a:r>
            <a:r>
              <a:rPr lang="de-DE" sz="700" b="0" kern="0" dirty="0" err="1">
                <a:solidFill>
                  <a:srgbClr val="000000"/>
                </a:solidFill>
                <a:latin typeface="Calibri" panose="020F0502020204030204" pitchFamily="34" charset="0"/>
                <a:ea typeface="Times New Roman" panose="02020603050405020304" pitchFamily="18" charset="0"/>
              </a:rPr>
              <a:t>case</a:t>
            </a:r>
            <a:r>
              <a:rPr lang="de-DE" sz="700" b="0" kern="0" dirty="0">
                <a:solidFill>
                  <a:srgbClr val="000000"/>
                </a:solidFill>
                <a:latin typeface="Calibri" panose="020F0502020204030204" pitchFamily="34" charset="0"/>
                <a:ea typeface="Times New Roman" panose="02020603050405020304" pitchFamily="18" charset="0"/>
              </a:rPr>
              <a:t> postale, CH-8021 </a:t>
            </a:r>
            <a:r>
              <a:rPr lang="de-DE" sz="700" b="0" kern="0" dirty="0" err="1">
                <a:solidFill>
                  <a:srgbClr val="000000"/>
                </a:solidFill>
                <a:latin typeface="Calibri" panose="020F0502020204030204" pitchFamily="34" charset="0"/>
                <a:ea typeface="Times New Roman" panose="02020603050405020304" pitchFamily="18" charset="0"/>
              </a:rPr>
              <a:t>Zurich</a:t>
            </a:r>
            <a:r>
              <a:rPr lang="de-DE" sz="700" b="0" kern="0" dirty="0">
                <a:solidFill>
                  <a:srgbClr val="000000"/>
                </a:solidFill>
                <a:latin typeface="Calibri" panose="020F0502020204030204" pitchFamily="34" charset="0"/>
                <a:ea typeface="Times New Roman" panose="02020603050405020304" pitchFamily="18" charset="0"/>
              </a:rPr>
              <a:t>, +41 43 244 73 00, suissetec.ch</a:t>
            </a:r>
            <a:endParaRPr lang="de-DE" sz="700" kern="0" dirty="0">
              <a:latin typeface="Times New Roman" panose="02020603050405020304" pitchFamily="18" charset="0"/>
              <a:ea typeface="Times New Roman" panose="02020603050405020304" pitchFamily="18" charset="0"/>
            </a:endParaRPr>
          </a:p>
        </p:txBody>
      </p:sp>
      <p:sp>
        <p:nvSpPr>
          <p:cNvPr id="4" name="Textfeld 3">
            <a:extLst>
              <a:ext uri="{FF2B5EF4-FFF2-40B4-BE49-F238E27FC236}">
                <a16:creationId xmlns:a16="http://schemas.microsoft.com/office/drawing/2014/main" id="{57186A46-3327-45F9-AB42-F9DEA3EE964D}"/>
              </a:ext>
            </a:extLst>
          </p:cNvPr>
          <p:cNvSpPr txBox="1"/>
          <p:nvPr/>
        </p:nvSpPr>
        <p:spPr>
          <a:xfrm>
            <a:off x="827584" y="2329592"/>
            <a:ext cx="5243892" cy="1477328"/>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CH" dirty="0">
                <a:latin typeface="Calibri"/>
                <a:cs typeface="Arial"/>
              </a:rPr>
              <a:t>Le </a:t>
            </a:r>
            <a:r>
              <a:rPr lang="de-CH" dirty="0" err="1">
                <a:latin typeface="Calibri"/>
                <a:cs typeface="Arial"/>
              </a:rPr>
              <a:t>présent</a:t>
            </a:r>
            <a:r>
              <a:rPr lang="de-CH" dirty="0">
                <a:latin typeface="Calibri"/>
                <a:cs typeface="Arial"/>
              </a:rPr>
              <a:t> </a:t>
            </a:r>
            <a:r>
              <a:rPr lang="de-CH" dirty="0" err="1">
                <a:latin typeface="Calibri"/>
                <a:cs typeface="Arial"/>
              </a:rPr>
              <a:t>document</a:t>
            </a:r>
            <a:r>
              <a:rPr lang="de-CH" dirty="0">
                <a:latin typeface="Calibri"/>
                <a:cs typeface="Arial"/>
              </a:rPr>
              <a:t> </a:t>
            </a:r>
            <a:r>
              <a:rPr lang="de-CH" dirty="0" err="1">
                <a:latin typeface="Calibri"/>
                <a:cs typeface="Arial"/>
              </a:rPr>
              <a:t>est</a:t>
            </a:r>
            <a:r>
              <a:rPr lang="de-CH" dirty="0">
                <a:latin typeface="Calibri"/>
                <a:cs typeface="Arial"/>
              </a:rPr>
              <a:t> </a:t>
            </a:r>
            <a:r>
              <a:rPr lang="de-CH" dirty="0" err="1">
                <a:latin typeface="Calibri"/>
                <a:cs typeface="Arial"/>
              </a:rPr>
              <a:t>un</a:t>
            </a:r>
            <a:r>
              <a:rPr lang="de-CH" dirty="0">
                <a:latin typeface="Calibri"/>
                <a:cs typeface="Arial"/>
              </a:rPr>
              <a:t> </a:t>
            </a:r>
            <a:r>
              <a:rPr lang="de-CH" dirty="0" err="1">
                <a:latin typeface="Calibri"/>
                <a:cs typeface="Arial"/>
              </a:rPr>
              <a:t>outil</a:t>
            </a:r>
            <a:r>
              <a:rPr lang="de-CH" dirty="0">
                <a:latin typeface="Calibri"/>
                <a:cs typeface="Arial"/>
              </a:rPr>
              <a:t> </a:t>
            </a:r>
            <a:r>
              <a:rPr lang="de-CH" dirty="0" err="1">
                <a:latin typeface="Calibri"/>
                <a:cs typeface="Arial"/>
              </a:rPr>
              <a:t>d’aide</a:t>
            </a:r>
            <a:r>
              <a:rPr lang="de-CH" dirty="0">
                <a:latin typeface="Calibri"/>
                <a:cs typeface="Arial"/>
              </a:rPr>
              <a:t> de la </a:t>
            </a:r>
            <a:br>
              <a:rPr lang="de-CH" dirty="0">
                <a:latin typeface="Calibri"/>
                <a:cs typeface="Arial"/>
              </a:rPr>
            </a:br>
            <a:r>
              <a:rPr lang="de-CH" dirty="0" err="1">
                <a:latin typeface="Calibri"/>
                <a:cs typeface="Arial"/>
              </a:rPr>
              <a:t>solution</a:t>
            </a:r>
            <a:r>
              <a:rPr lang="de-CH" dirty="0">
                <a:latin typeface="Calibri"/>
                <a:cs typeface="Arial"/>
              </a:rPr>
              <a:t> de </a:t>
            </a:r>
            <a:r>
              <a:rPr lang="de-CH" dirty="0" err="1">
                <a:latin typeface="Calibri"/>
                <a:cs typeface="Arial"/>
              </a:rPr>
              <a:t>branche</a:t>
            </a:r>
            <a:r>
              <a:rPr lang="de-CH" dirty="0">
                <a:latin typeface="Calibri"/>
                <a:cs typeface="Arial"/>
              </a:rPr>
              <a:t> de la </a:t>
            </a:r>
            <a:r>
              <a:rPr lang="de-CH" dirty="0" err="1">
                <a:latin typeface="Calibri"/>
                <a:cs typeface="Arial"/>
              </a:rPr>
              <a:t>technique</a:t>
            </a:r>
            <a:r>
              <a:rPr lang="de-CH" dirty="0">
                <a:latin typeface="Calibri"/>
                <a:cs typeface="Arial"/>
              </a:rPr>
              <a:t> du </a:t>
            </a:r>
            <a:r>
              <a:rPr lang="de-CH" dirty="0" err="1">
                <a:latin typeface="Calibri"/>
                <a:cs typeface="Arial"/>
              </a:rPr>
              <a:t>bâtiment</a:t>
            </a:r>
            <a:r>
              <a:rPr lang="de-CH" dirty="0">
                <a:latin typeface="Calibri"/>
                <a:cs typeface="Arial"/>
              </a:rPr>
              <a:t> «</a:t>
            </a:r>
            <a:r>
              <a:rPr lang="de-CH" dirty="0" err="1">
                <a:latin typeface="Calibri"/>
                <a:cs typeface="Arial"/>
              </a:rPr>
              <a:t>Sécurité</a:t>
            </a:r>
            <a:r>
              <a:rPr lang="de-CH" dirty="0">
                <a:latin typeface="Calibri"/>
                <a:cs typeface="Arial"/>
              </a:rPr>
              <a:t> au </a:t>
            </a:r>
            <a:r>
              <a:rPr lang="de-CH" dirty="0" err="1">
                <a:latin typeface="Calibri"/>
                <a:cs typeface="Arial"/>
              </a:rPr>
              <a:t>travail</a:t>
            </a:r>
            <a:r>
              <a:rPr lang="de-CH" dirty="0">
                <a:latin typeface="Calibri"/>
                <a:cs typeface="Arial"/>
              </a:rPr>
              <a:t> et </a:t>
            </a:r>
            <a:r>
              <a:rPr lang="de-CH" dirty="0" err="1">
                <a:latin typeface="Calibri"/>
                <a:cs typeface="Arial"/>
              </a:rPr>
              <a:t>protection</a:t>
            </a:r>
            <a:r>
              <a:rPr lang="de-CH" dirty="0">
                <a:latin typeface="Calibri"/>
                <a:cs typeface="Arial"/>
              </a:rPr>
              <a:t> de la </a:t>
            </a:r>
            <a:r>
              <a:rPr lang="de-CH" dirty="0" err="1">
                <a:latin typeface="Calibri"/>
                <a:cs typeface="Arial"/>
              </a:rPr>
              <a:t>santé</a:t>
            </a:r>
            <a:r>
              <a:rPr lang="de-CH" dirty="0">
                <a:latin typeface="Calibri"/>
                <a:cs typeface="Arial"/>
              </a:rPr>
              <a:t>»</a:t>
            </a:r>
          </a:p>
          <a:p>
            <a:endParaRPr lang="de-CH" dirty="0">
              <a:latin typeface="Calibri"/>
              <a:cs typeface="Arial"/>
            </a:endParaRPr>
          </a:p>
          <a:p>
            <a:r>
              <a:rPr lang="de-CH" dirty="0" err="1">
                <a:latin typeface="Calibri"/>
                <a:cs typeface="Arial"/>
              </a:rPr>
              <a:t>Informations</a:t>
            </a:r>
            <a:r>
              <a:rPr lang="de-CH" dirty="0">
                <a:latin typeface="Calibri"/>
                <a:cs typeface="Arial"/>
              </a:rPr>
              <a:t> </a:t>
            </a:r>
            <a:r>
              <a:rPr lang="de-CH" dirty="0" err="1">
                <a:latin typeface="Calibri"/>
                <a:cs typeface="Arial"/>
              </a:rPr>
              <a:t>complémentaires</a:t>
            </a:r>
            <a:r>
              <a:rPr lang="de-CH" dirty="0">
                <a:latin typeface="Calibri"/>
                <a:cs typeface="Arial"/>
              </a:rPr>
              <a:t>: </a:t>
            </a:r>
            <a:r>
              <a:rPr lang="de-CH" dirty="0">
                <a:latin typeface="Calibri"/>
                <a:cs typeface="Arial"/>
                <a:hlinkClick r:id="rId3"/>
              </a:rPr>
              <a:t>suissetec.ch/</a:t>
            </a:r>
            <a:r>
              <a:rPr lang="de-CH" dirty="0" err="1">
                <a:latin typeface="Calibri"/>
                <a:cs typeface="Arial"/>
                <a:hlinkClick r:id="rId3"/>
              </a:rPr>
              <a:t>stps</a:t>
            </a:r>
            <a:endParaRPr lang="de-CH" dirty="0">
              <a:latin typeface="Calibri"/>
              <a:cs typeface="Arial"/>
            </a:endParaRPr>
          </a:p>
        </p:txBody>
      </p:sp>
      <p:pic>
        <p:nvPicPr>
          <p:cNvPr id="6" name="Grafik 5">
            <a:extLst>
              <a:ext uri="{FF2B5EF4-FFF2-40B4-BE49-F238E27FC236}">
                <a16:creationId xmlns:a16="http://schemas.microsoft.com/office/drawing/2014/main" id="{CB7B2331-DB56-481E-AFD3-D25CD3F039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029449" y="2340763"/>
            <a:ext cx="1466157" cy="1466157"/>
          </a:xfrm>
          <a:prstGeom prst="rect">
            <a:avLst/>
          </a:prstGeom>
        </p:spPr>
      </p:pic>
    </p:spTree>
    <p:extLst>
      <p:ext uri="{BB962C8B-B14F-4D97-AF65-F5344CB8AC3E}">
        <p14:creationId xmlns:p14="http://schemas.microsoft.com/office/powerpoint/2010/main" val="411818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245B48-64C2-AD48-819A-2F3E499006F1}"/>
              </a:ext>
            </a:extLst>
          </p:cNvPr>
          <p:cNvSpPr>
            <a:spLocks noGrp="1"/>
          </p:cNvSpPr>
          <p:nvPr>
            <p:ph type="title"/>
          </p:nvPr>
        </p:nvSpPr>
        <p:spPr/>
        <p:txBody>
          <a:bodyPr lIns="0" tIns="0" rIns="0" bIns="0" anchor="t"/>
          <a:lstStyle/>
          <a:p>
            <a:r>
              <a:rPr lang="de-DE">
                <a:latin typeface="Calibri"/>
                <a:cs typeface="Calibri"/>
              </a:rPr>
              <a:t>Nouveautés avec l’OTConst 2022?</a:t>
            </a:r>
            <a:endParaRPr lang="de-DE"/>
          </a:p>
        </p:txBody>
      </p:sp>
      <p:pic>
        <p:nvPicPr>
          <p:cNvPr id="6" name="Grafik 6" descr="Sırıtan yüz ana hatları mit einfarbiger Füllung">
            <a:extLst>
              <a:ext uri="{FF2B5EF4-FFF2-40B4-BE49-F238E27FC236}">
                <a16:creationId xmlns:a16="http://schemas.microsoft.com/office/drawing/2014/main" id="{0F13E8F2-5AD4-413B-A383-864AE922AC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0289" y="1387624"/>
            <a:ext cx="404813" cy="400050"/>
          </a:xfrm>
          <a:prstGeom prst="rect">
            <a:avLst/>
          </a:prstGeom>
        </p:spPr>
      </p:pic>
      <p:sp>
        <p:nvSpPr>
          <p:cNvPr id="9" name="Textfeld 8">
            <a:extLst>
              <a:ext uri="{FF2B5EF4-FFF2-40B4-BE49-F238E27FC236}">
                <a16:creationId xmlns:a16="http://schemas.microsoft.com/office/drawing/2014/main" id="{C634D847-AE3C-4AEC-B77A-39115F79A181}"/>
              </a:ext>
            </a:extLst>
          </p:cNvPr>
          <p:cNvSpPr txBox="1"/>
          <p:nvPr/>
        </p:nvSpPr>
        <p:spPr>
          <a:xfrm>
            <a:off x="4096076" y="1402983"/>
            <a:ext cx="2743200" cy="369332"/>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dirty="0" err="1">
                <a:latin typeface="Calibri"/>
                <a:cs typeface="Calibri"/>
              </a:rPr>
              <a:t>Modifications</a:t>
            </a:r>
            <a:r>
              <a:rPr lang="de-DE" dirty="0">
                <a:latin typeface="Calibri"/>
                <a:cs typeface="Calibri"/>
              </a:rPr>
              <a:t> </a:t>
            </a:r>
            <a:r>
              <a:rPr lang="de-DE" dirty="0" err="1">
                <a:latin typeface="Calibri"/>
                <a:cs typeface="Calibri"/>
              </a:rPr>
              <a:t>structurelles</a:t>
            </a:r>
            <a:endParaRPr lang="de-DE" dirty="0">
              <a:latin typeface="Calibri" pitchFamily="34" charset="0"/>
            </a:endParaRPr>
          </a:p>
        </p:txBody>
      </p:sp>
      <p:pic>
        <p:nvPicPr>
          <p:cNvPr id="10" name="Grafik 6" descr="Sırıtan yüz ana hatları mit einfarbiger Füllung">
            <a:extLst>
              <a:ext uri="{FF2B5EF4-FFF2-40B4-BE49-F238E27FC236}">
                <a16:creationId xmlns:a16="http://schemas.microsoft.com/office/drawing/2014/main" id="{49A6CEE1-1CF9-485F-8477-334AFEE2E7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0289" y="1859528"/>
            <a:ext cx="404813" cy="400050"/>
          </a:xfrm>
          <a:prstGeom prst="rect">
            <a:avLst/>
          </a:prstGeom>
        </p:spPr>
      </p:pic>
      <p:sp>
        <p:nvSpPr>
          <p:cNvPr id="11" name="Textfeld 10">
            <a:extLst>
              <a:ext uri="{FF2B5EF4-FFF2-40B4-BE49-F238E27FC236}">
                <a16:creationId xmlns:a16="http://schemas.microsoft.com/office/drawing/2014/main" id="{BD02C63E-6C54-42D7-AEBD-18598910BFE8}"/>
              </a:ext>
            </a:extLst>
          </p:cNvPr>
          <p:cNvSpPr txBox="1"/>
          <p:nvPr/>
        </p:nvSpPr>
        <p:spPr>
          <a:xfrm>
            <a:off x="4096076" y="1775612"/>
            <a:ext cx="4148138" cy="646331"/>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dirty="0" err="1">
                <a:latin typeface="Calibri"/>
                <a:cs typeface="Calibri"/>
              </a:rPr>
              <a:t>Certains</a:t>
            </a:r>
            <a:r>
              <a:rPr lang="de-DE" dirty="0">
                <a:latin typeface="Calibri"/>
                <a:cs typeface="Calibri"/>
              </a:rPr>
              <a:t> </a:t>
            </a:r>
            <a:r>
              <a:rPr lang="de-DE" dirty="0" err="1">
                <a:latin typeface="Calibri"/>
                <a:cs typeface="Calibri"/>
              </a:rPr>
              <a:t>alinéas</a:t>
            </a:r>
            <a:r>
              <a:rPr lang="de-DE" dirty="0">
                <a:latin typeface="Calibri"/>
                <a:cs typeface="Calibri"/>
              </a:rPr>
              <a:t> </a:t>
            </a:r>
            <a:r>
              <a:rPr lang="de-DE" dirty="0" err="1">
                <a:latin typeface="Calibri"/>
                <a:cs typeface="Calibri"/>
              </a:rPr>
              <a:t>sont</a:t>
            </a:r>
            <a:r>
              <a:rPr lang="de-DE" dirty="0">
                <a:latin typeface="Calibri"/>
                <a:cs typeface="Calibri"/>
              </a:rPr>
              <a:t> </a:t>
            </a:r>
            <a:r>
              <a:rPr lang="de-DE" dirty="0" err="1">
                <a:latin typeface="Calibri"/>
                <a:cs typeface="Calibri"/>
              </a:rPr>
              <a:t>déplacés</a:t>
            </a:r>
            <a:r>
              <a:rPr lang="de-DE" dirty="0">
                <a:latin typeface="Calibri"/>
                <a:cs typeface="Calibri"/>
              </a:rPr>
              <a:t> </a:t>
            </a:r>
            <a:r>
              <a:rPr lang="de-DE" dirty="0" err="1">
                <a:latin typeface="Calibri"/>
                <a:cs typeface="Calibri"/>
              </a:rPr>
              <a:t>vers</a:t>
            </a:r>
            <a:r>
              <a:rPr lang="de-DE" dirty="0">
                <a:latin typeface="Calibri"/>
                <a:cs typeface="Calibri"/>
              </a:rPr>
              <a:t> de </a:t>
            </a:r>
            <a:r>
              <a:rPr lang="de-DE" dirty="0" err="1">
                <a:latin typeface="Calibri"/>
                <a:cs typeface="Calibri"/>
              </a:rPr>
              <a:t>nouveaux</a:t>
            </a:r>
            <a:r>
              <a:rPr lang="de-DE" dirty="0">
                <a:latin typeface="Calibri"/>
                <a:cs typeface="Calibri"/>
              </a:rPr>
              <a:t> </a:t>
            </a:r>
            <a:r>
              <a:rPr lang="de-DE" dirty="0" err="1">
                <a:latin typeface="Calibri"/>
                <a:cs typeface="Calibri"/>
              </a:rPr>
              <a:t>articles</a:t>
            </a:r>
            <a:endParaRPr lang="de-DE" dirty="0">
              <a:latin typeface="Calibri" pitchFamily="34" charset="0"/>
              <a:cs typeface="Calibri" pitchFamily="34" charset="0"/>
            </a:endParaRPr>
          </a:p>
        </p:txBody>
      </p:sp>
      <p:pic>
        <p:nvPicPr>
          <p:cNvPr id="12" name="Grafik 6" descr="Sırıtan yüz ana hatları mit einfarbiger Füllung">
            <a:extLst>
              <a:ext uri="{FF2B5EF4-FFF2-40B4-BE49-F238E27FC236}">
                <a16:creationId xmlns:a16="http://schemas.microsoft.com/office/drawing/2014/main" id="{15BD0080-61C5-4CEA-BD13-6791A0D73C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0289" y="2435598"/>
            <a:ext cx="404813" cy="400050"/>
          </a:xfrm>
          <a:prstGeom prst="rect">
            <a:avLst/>
          </a:prstGeom>
        </p:spPr>
      </p:pic>
      <p:sp>
        <p:nvSpPr>
          <p:cNvPr id="13" name="Textfeld 12">
            <a:extLst>
              <a:ext uri="{FF2B5EF4-FFF2-40B4-BE49-F238E27FC236}">
                <a16:creationId xmlns:a16="http://schemas.microsoft.com/office/drawing/2014/main" id="{D0391612-AAB6-4943-8F04-A4F58DA56E16}"/>
              </a:ext>
            </a:extLst>
          </p:cNvPr>
          <p:cNvSpPr txBox="1"/>
          <p:nvPr/>
        </p:nvSpPr>
        <p:spPr>
          <a:xfrm>
            <a:off x="4096076" y="2473332"/>
            <a:ext cx="4148138" cy="369332"/>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dirty="0" err="1">
                <a:latin typeface="Calibri"/>
                <a:cs typeface="Calibri"/>
              </a:rPr>
              <a:t>Révision</a:t>
            </a:r>
            <a:r>
              <a:rPr lang="de-DE" dirty="0">
                <a:latin typeface="Calibri"/>
                <a:cs typeface="Calibri"/>
              </a:rPr>
              <a:t> </a:t>
            </a:r>
            <a:r>
              <a:rPr lang="de-DE" dirty="0" err="1">
                <a:latin typeface="Calibri"/>
                <a:cs typeface="Calibri"/>
              </a:rPr>
              <a:t>complète</a:t>
            </a:r>
            <a:r>
              <a:rPr lang="de-DE" dirty="0">
                <a:latin typeface="Calibri"/>
                <a:cs typeface="Calibri"/>
              </a:rPr>
              <a:t> de la </a:t>
            </a:r>
            <a:r>
              <a:rPr lang="de-DE" dirty="0" err="1">
                <a:latin typeface="Calibri"/>
                <a:cs typeface="Calibri"/>
              </a:rPr>
              <a:t>rédaction</a:t>
            </a:r>
            <a:endParaRPr lang="de-DE" dirty="0"/>
          </a:p>
        </p:txBody>
      </p:sp>
      <p:pic>
        <p:nvPicPr>
          <p:cNvPr id="14" name="Grafik 6" descr="Sırıtan yüz ana hatları mit einfarbiger Füllung">
            <a:extLst>
              <a:ext uri="{FF2B5EF4-FFF2-40B4-BE49-F238E27FC236}">
                <a16:creationId xmlns:a16="http://schemas.microsoft.com/office/drawing/2014/main" id="{B17D1255-2CE9-48D3-8FF4-F172D5AE2E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0289" y="3016257"/>
            <a:ext cx="404813" cy="400050"/>
          </a:xfrm>
          <a:prstGeom prst="rect">
            <a:avLst/>
          </a:prstGeom>
        </p:spPr>
      </p:pic>
      <p:sp>
        <p:nvSpPr>
          <p:cNvPr id="15" name="Textfeld 14">
            <a:extLst>
              <a:ext uri="{FF2B5EF4-FFF2-40B4-BE49-F238E27FC236}">
                <a16:creationId xmlns:a16="http://schemas.microsoft.com/office/drawing/2014/main" id="{10F9ED73-C50D-40BC-9127-C9F4D3E4286B}"/>
              </a:ext>
            </a:extLst>
          </p:cNvPr>
          <p:cNvSpPr txBox="1"/>
          <p:nvPr/>
        </p:nvSpPr>
        <p:spPr>
          <a:xfrm>
            <a:off x="4096076" y="2894263"/>
            <a:ext cx="4148138" cy="369332"/>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dirty="0">
                <a:latin typeface="Calibri"/>
                <a:cs typeface="Calibri"/>
              </a:rPr>
              <a:t>Nouvelle </a:t>
            </a:r>
            <a:r>
              <a:rPr lang="de-DE" dirty="0" err="1">
                <a:latin typeface="Calibri"/>
                <a:cs typeface="Calibri"/>
              </a:rPr>
              <a:t>numérotation</a:t>
            </a:r>
            <a:r>
              <a:rPr lang="de-DE" dirty="0">
                <a:latin typeface="Calibri"/>
                <a:cs typeface="Calibri"/>
              </a:rPr>
              <a:t> et </a:t>
            </a:r>
            <a:r>
              <a:rPr lang="de-DE" dirty="0" err="1">
                <a:latin typeface="Calibri"/>
                <a:cs typeface="Calibri"/>
              </a:rPr>
              <a:t>nouvelle</a:t>
            </a:r>
            <a:r>
              <a:rPr lang="de-DE" dirty="0">
                <a:latin typeface="Calibri"/>
                <a:cs typeface="Calibri"/>
              </a:rPr>
              <a:t> </a:t>
            </a:r>
            <a:r>
              <a:rPr lang="de-DE" dirty="0" err="1">
                <a:latin typeface="Calibri"/>
                <a:cs typeface="Calibri"/>
              </a:rPr>
              <a:t>structure</a:t>
            </a:r>
            <a:endParaRPr lang="de-DE" dirty="0"/>
          </a:p>
        </p:txBody>
      </p:sp>
      <p:pic>
        <p:nvPicPr>
          <p:cNvPr id="16" name="Grafik 16" descr="Contorno de cara triste mit einfarbiger Füllung">
            <a:extLst>
              <a:ext uri="{FF2B5EF4-FFF2-40B4-BE49-F238E27FC236}">
                <a16:creationId xmlns:a16="http://schemas.microsoft.com/office/drawing/2014/main" id="{12F75102-7A2A-47E9-8031-EF0C2D0EFE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10289" y="3679343"/>
            <a:ext cx="404813" cy="400050"/>
          </a:xfrm>
          <a:prstGeom prst="rect">
            <a:avLst/>
          </a:prstGeom>
        </p:spPr>
      </p:pic>
      <p:sp>
        <p:nvSpPr>
          <p:cNvPr id="17" name="Textfeld 16">
            <a:extLst>
              <a:ext uri="{FF2B5EF4-FFF2-40B4-BE49-F238E27FC236}">
                <a16:creationId xmlns:a16="http://schemas.microsoft.com/office/drawing/2014/main" id="{DBE39622-D610-4EAB-8DFF-F25353822B1E}"/>
              </a:ext>
            </a:extLst>
          </p:cNvPr>
          <p:cNvSpPr txBox="1"/>
          <p:nvPr/>
        </p:nvSpPr>
        <p:spPr>
          <a:xfrm>
            <a:off x="4096076" y="3562113"/>
            <a:ext cx="4471988" cy="369332"/>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dirty="0" err="1">
                <a:latin typeface="Calibri"/>
                <a:cs typeface="Calibri"/>
              </a:rPr>
              <a:t>L’ancienne</a:t>
            </a:r>
            <a:r>
              <a:rPr lang="de-DE" dirty="0">
                <a:latin typeface="Calibri"/>
                <a:cs typeface="Calibri"/>
              </a:rPr>
              <a:t> et la </a:t>
            </a:r>
            <a:r>
              <a:rPr lang="de-DE" dirty="0" err="1">
                <a:latin typeface="Calibri"/>
                <a:cs typeface="Calibri"/>
              </a:rPr>
              <a:t>nouvelle</a:t>
            </a:r>
            <a:r>
              <a:rPr lang="de-DE" dirty="0">
                <a:latin typeface="Calibri"/>
                <a:cs typeface="Calibri"/>
              </a:rPr>
              <a:t> </a:t>
            </a:r>
            <a:r>
              <a:rPr lang="de-DE" dirty="0" err="1">
                <a:latin typeface="Calibri"/>
                <a:cs typeface="Calibri"/>
              </a:rPr>
              <a:t>OTConst</a:t>
            </a:r>
            <a:r>
              <a:rPr lang="de-DE" dirty="0">
                <a:latin typeface="Calibri"/>
                <a:cs typeface="Calibri"/>
              </a:rPr>
              <a:t> ne </a:t>
            </a:r>
            <a:r>
              <a:rPr lang="de-DE" dirty="0" err="1">
                <a:latin typeface="Calibri"/>
                <a:cs typeface="Calibri"/>
              </a:rPr>
              <a:t>sont</a:t>
            </a:r>
            <a:r>
              <a:rPr lang="de-DE" dirty="0">
                <a:latin typeface="Calibri"/>
                <a:cs typeface="Calibri"/>
              </a:rPr>
              <a:t> </a:t>
            </a:r>
            <a:r>
              <a:rPr lang="de-DE" dirty="0" err="1">
                <a:latin typeface="Calibri"/>
                <a:cs typeface="Calibri"/>
              </a:rPr>
              <a:t>pas</a:t>
            </a:r>
            <a:r>
              <a:rPr lang="de-DE" dirty="0">
                <a:latin typeface="Calibri"/>
                <a:cs typeface="Calibri"/>
              </a:rPr>
              <a:t> </a:t>
            </a:r>
            <a:r>
              <a:rPr lang="de-DE" dirty="0" err="1">
                <a:latin typeface="Calibri"/>
                <a:cs typeface="Calibri"/>
              </a:rPr>
              <a:t>comparables</a:t>
            </a:r>
            <a:r>
              <a:rPr lang="de-DE" dirty="0">
                <a:latin typeface="Calibri"/>
                <a:cs typeface="Calibri"/>
              </a:rPr>
              <a:t> à </a:t>
            </a:r>
            <a:r>
              <a:rPr lang="de-DE" dirty="0" err="1">
                <a:latin typeface="Calibri"/>
                <a:cs typeface="Calibri"/>
              </a:rPr>
              <a:t>l’identique</a:t>
            </a:r>
            <a:endParaRPr lang="de-DE" dirty="0"/>
          </a:p>
        </p:txBody>
      </p:sp>
      <p:pic>
        <p:nvPicPr>
          <p:cNvPr id="4" name="Grafik 3">
            <a:extLst>
              <a:ext uri="{FF2B5EF4-FFF2-40B4-BE49-F238E27FC236}">
                <a16:creationId xmlns:a16="http://schemas.microsoft.com/office/drawing/2014/main" id="{7D8AAB02-7AE4-4C27-9E39-14BE51068089}"/>
              </a:ext>
            </a:extLst>
          </p:cNvPr>
          <p:cNvPicPr>
            <a:picLocks noChangeAspect="1"/>
          </p:cNvPicPr>
          <p:nvPr/>
        </p:nvPicPr>
        <p:blipFill>
          <a:blip r:embed="rId7"/>
          <a:stretch>
            <a:fillRect/>
          </a:stretch>
        </p:blipFill>
        <p:spPr>
          <a:xfrm>
            <a:off x="857395" y="1009194"/>
            <a:ext cx="2471920" cy="3479201"/>
          </a:xfrm>
          <a:prstGeom prst="rect">
            <a:avLst/>
          </a:prstGeom>
        </p:spPr>
      </p:pic>
    </p:spTree>
    <p:extLst>
      <p:ext uri="{BB962C8B-B14F-4D97-AF65-F5344CB8AC3E}">
        <p14:creationId xmlns:p14="http://schemas.microsoft.com/office/powerpoint/2010/main" val="3795965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chseck 2">
            <a:extLst>
              <a:ext uri="{FF2B5EF4-FFF2-40B4-BE49-F238E27FC236}">
                <a16:creationId xmlns:a16="http://schemas.microsoft.com/office/drawing/2014/main" id="{A24D4590-A673-463B-AD00-237A6C6570DB}"/>
              </a:ext>
            </a:extLst>
          </p:cNvPr>
          <p:cNvSpPr/>
          <p:nvPr/>
        </p:nvSpPr>
        <p:spPr>
          <a:xfrm>
            <a:off x="2785956" y="1177255"/>
            <a:ext cx="1336468" cy="1152128"/>
          </a:xfrm>
          <a:prstGeom prst="hexagon">
            <a:avLst/>
          </a:prstGeom>
          <a:no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Échafaudages</a:t>
            </a:r>
            <a:endParaRPr lang="LID4096" sz="900" dirty="0">
              <a:solidFill>
                <a:schemeClr val="tx1"/>
              </a:solidFill>
            </a:endParaRPr>
          </a:p>
        </p:txBody>
      </p:sp>
      <p:sp>
        <p:nvSpPr>
          <p:cNvPr id="4" name="Sechseck 3">
            <a:extLst>
              <a:ext uri="{FF2B5EF4-FFF2-40B4-BE49-F238E27FC236}">
                <a16:creationId xmlns:a16="http://schemas.microsoft.com/office/drawing/2014/main" id="{52334E61-A8B3-4EC6-BCC1-E87D4358722B}"/>
              </a:ext>
            </a:extLst>
          </p:cNvPr>
          <p:cNvSpPr/>
          <p:nvPr/>
        </p:nvSpPr>
        <p:spPr>
          <a:xfrm>
            <a:off x="3855740" y="1763365"/>
            <a:ext cx="1336468" cy="1152128"/>
          </a:xfrm>
          <a:prstGeom prst="hexagon">
            <a:avLst/>
          </a:prstGeom>
          <a:noFill/>
          <a:ln w="158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Fouilles, puits et terrassements</a:t>
            </a:r>
            <a:endParaRPr lang="LID4096" sz="900" dirty="0">
              <a:solidFill>
                <a:schemeClr val="tx1"/>
              </a:solidFill>
            </a:endParaRPr>
          </a:p>
        </p:txBody>
      </p:sp>
      <p:sp>
        <p:nvSpPr>
          <p:cNvPr id="5" name="Sechseck 4">
            <a:extLst>
              <a:ext uri="{FF2B5EF4-FFF2-40B4-BE49-F238E27FC236}">
                <a16:creationId xmlns:a16="http://schemas.microsoft.com/office/drawing/2014/main" id="{16F14A6B-948F-4D6B-8BFE-0A7A2123D72E}"/>
              </a:ext>
            </a:extLst>
          </p:cNvPr>
          <p:cNvSpPr/>
          <p:nvPr/>
        </p:nvSpPr>
        <p:spPr>
          <a:xfrm>
            <a:off x="2785956" y="2352988"/>
            <a:ext cx="1336468" cy="1152128"/>
          </a:xfrm>
          <a:prstGeom prst="hexagon">
            <a:avLst/>
          </a:prstGeom>
          <a:no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Travaux sur les toits</a:t>
            </a:r>
            <a:endParaRPr lang="LID4096" sz="900">
              <a:solidFill>
                <a:schemeClr val="tx1"/>
              </a:solidFill>
            </a:endParaRPr>
          </a:p>
        </p:txBody>
      </p:sp>
      <p:sp>
        <p:nvSpPr>
          <p:cNvPr id="6" name="Sechseck 5">
            <a:extLst>
              <a:ext uri="{FF2B5EF4-FFF2-40B4-BE49-F238E27FC236}">
                <a16:creationId xmlns:a16="http://schemas.microsoft.com/office/drawing/2014/main" id="{3620D274-2EF7-466B-8617-48D05D4710AC}"/>
              </a:ext>
            </a:extLst>
          </p:cNvPr>
          <p:cNvSpPr/>
          <p:nvPr/>
        </p:nvSpPr>
        <p:spPr>
          <a:xfrm>
            <a:off x="4932040" y="2352988"/>
            <a:ext cx="1336468" cy="1152128"/>
          </a:xfrm>
          <a:prstGeom prst="hexagon">
            <a:avLst/>
          </a:prstGeom>
          <a:noFill/>
          <a:ln w="158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Travaux de déconstruction ou de démolition</a:t>
            </a:r>
            <a:endParaRPr lang="LID4096" sz="900" dirty="0">
              <a:solidFill>
                <a:schemeClr val="tx1"/>
              </a:solidFill>
            </a:endParaRPr>
          </a:p>
        </p:txBody>
      </p:sp>
      <p:sp>
        <p:nvSpPr>
          <p:cNvPr id="7" name="Sechseck 6">
            <a:extLst>
              <a:ext uri="{FF2B5EF4-FFF2-40B4-BE49-F238E27FC236}">
                <a16:creationId xmlns:a16="http://schemas.microsoft.com/office/drawing/2014/main" id="{C6CCB1BA-21F2-4FDB-808C-4EC9B8C1A0E6}"/>
              </a:ext>
            </a:extLst>
          </p:cNvPr>
          <p:cNvSpPr/>
          <p:nvPr/>
        </p:nvSpPr>
        <p:spPr>
          <a:xfrm>
            <a:off x="6001824" y="2939098"/>
            <a:ext cx="1336468" cy="1152128"/>
          </a:xfrm>
          <a:prstGeom prst="hexagon">
            <a:avLst/>
          </a:prstGeom>
          <a:no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8" name="Sechseck 7">
            <a:extLst>
              <a:ext uri="{FF2B5EF4-FFF2-40B4-BE49-F238E27FC236}">
                <a16:creationId xmlns:a16="http://schemas.microsoft.com/office/drawing/2014/main" id="{B180E558-B9C1-41B6-800C-F88D93FDC9D1}"/>
              </a:ext>
            </a:extLst>
          </p:cNvPr>
          <p:cNvSpPr/>
          <p:nvPr/>
        </p:nvSpPr>
        <p:spPr>
          <a:xfrm>
            <a:off x="3855740" y="2939098"/>
            <a:ext cx="1336468" cy="1152128"/>
          </a:xfrm>
          <a:prstGeom prst="hexagon">
            <a:avLst/>
          </a:prstGeom>
          <a:noFill/>
          <a:ln w="15875">
            <a:solidFill>
              <a:srgbClr val="96BA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9" name="Sechseck 8">
            <a:extLst>
              <a:ext uri="{FF2B5EF4-FFF2-40B4-BE49-F238E27FC236}">
                <a16:creationId xmlns:a16="http://schemas.microsoft.com/office/drawing/2014/main" id="{E4D7F37B-65CD-44AD-ADDC-560AAB722F2D}"/>
              </a:ext>
            </a:extLst>
          </p:cNvPr>
          <p:cNvSpPr/>
          <p:nvPr/>
        </p:nvSpPr>
        <p:spPr>
          <a:xfrm>
            <a:off x="4924398" y="1174809"/>
            <a:ext cx="1336468" cy="1152128"/>
          </a:xfrm>
          <a:prstGeom prst="hexagon">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0" name="Sechseck 9">
            <a:extLst>
              <a:ext uri="{FF2B5EF4-FFF2-40B4-BE49-F238E27FC236}">
                <a16:creationId xmlns:a16="http://schemas.microsoft.com/office/drawing/2014/main" id="{4C5BFDE0-5A9B-446E-B982-D8220E9DE00E}"/>
              </a:ext>
            </a:extLst>
          </p:cNvPr>
          <p:cNvSpPr/>
          <p:nvPr/>
        </p:nvSpPr>
        <p:spPr>
          <a:xfrm>
            <a:off x="1713814" y="582730"/>
            <a:ext cx="1336468" cy="1152128"/>
          </a:xfrm>
          <a:prstGeom prst="hexagon">
            <a:avLst/>
          </a:prstGeom>
          <a:solidFill>
            <a:srgbClr val="005AAC">
              <a:alpha val="34000"/>
            </a:srgbClr>
          </a:solidFill>
          <a:ln w="15875">
            <a:solidFill>
              <a:srgbClr val="005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b="1">
                <a:solidFill>
                  <a:schemeClr val="bg1"/>
                </a:solidFill>
              </a:rPr>
              <a:t>Nouvelles</a:t>
            </a:r>
            <a:br>
              <a:rPr lang="de-CH" sz="900" b="1" dirty="0">
                <a:solidFill>
                  <a:schemeClr val="bg1"/>
                </a:solidFill>
              </a:rPr>
            </a:br>
            <a:r>
              <a:rPr lang="de-CH" sz="900" b="1">
                <a:solidFill>
                  <a:schemeClr val="bg1"/>
                </a:solidFill>
              </a:rPr>
              <a:t>dispositions</a:t>
            </a:r>
            <a:endParaRPr lang="LID4096" sz="900" b="1" dirty="0">
              <a:solidFill>
                <a:schemeClr val="bg1"/>
              </a:solidFill>
            </a:endParaRPr>
          </a:p>
        </p:txBody>
      </p:sp>
      <p:sp>
        <p:nvSpPr>
          <p:cNvPr id="12" name="Sechseck 11">
            <a:extLst>
              <a:ext uri="{FF2B5EF4-FFF2-40B4-BE49-F238E27FC236}">
                <a16:creationId xmlns:a16="http://schemas.microsoft.com/office/drawing/2014/main" id="{DFE7C3B3-43CD-4BC3-9C0A-55D10A6A0296}"/>
              </a:ext>
            </a:extLst>
          </p:cNvPr>
          <p:cNvSpPr/>
          <p:nvPr/>
        </p:nvSpPr>
        <p:spPr>
          <a:xfrm>
            <a:off x="642358" y="-3808"/>
            <a:ext cx="1336468" cy="1152128"/>
          </a:xfrm>
          <a:prstGeom prst="hexagon">
            <a:avLst/>
          </a:pr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3" name="Sechseck 12">
            <a:extLst>
              <a:ext uri="{FF2B5EF4-FFF2-40B4-BE49-F238E27FC236}">
                <a16:creationId xmlns:a16="http://schemas.microsoft.com/office/drawing/2014/main" id="{A2A28CD1-4EB5-4DEA-8187-C6169017E4E1}"/>
              </a:ext>
            </a:extLst>
          </p:cNvPr>
          <p:cNvSpPr/>
          <p:nvPr/>
        </p:nvSpPr>
        <p:spPr>
          <a:xfrm>
            <a:off x="642358" y="1169526"/>
            <a:ext cx="1336468" cy="1152128"/>
          </a:xfrm>
          <a:prstGeom prst="hexagon">
            <a:avLst/>
          </a:prstGeom>
          <a:noFill/>
          <a:ln w="15875">
            <a:solidFill>
              <a:srgbClr val="3583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4" name="Sechseck 13">
            <a:extLst>
              <a:ext uri="{FF2B5EF4-FFF2-40B4-BE49-F238E27FC236}">
                <a16:creationId xmlns:a16="http://schemas.microsoft.com/office/drawing/2014/main" id="{154EE89D-2959-499C-8081-89D27ED462B2}"/>
              </a:ext>
            </a:extLst>
          </p:cNvPr>
          <p:cNvSpPr/>
          <p:nvPr/>
        </p:nvSpPr>
        <p:spPr>
          <a:xfrm>
            <a:off x="1714157" y="1759786"/>
            <a:ext cx="1336468" cy="1152128"/>
          </a:xfrm>
          <a:prstGeom prst="hexagon">
            <a:avLst/>
          </a:prstGeom>
          <a:no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Dispositions applicables à l’ensemble des travaux de construction</a:t>
            </a:r>
            <a:endParaRPr lang="LID4096" sz="900" dirty="0">
              <a:solidFill>
                <a:schemeClr val="tx1"/>
              </a:solidFill>
            </a:endParaRPr>
          </a:p>
        </p:txBody>
      </p:sp>
      <p:sp>
        <p:nvSpPr>
          <p:cNvPr id="15" name="Sechseck 14">
            <a:extLst>
              <a:ext uri="{FF2B5EF4-FFF2-40B4-BE49-F238E27FC236}">
                <a16:creationId xmlns:a16="http://schemas.microsoft.com/office/drawing/2014/main" id="{43D32CC0-35A5-4D30-AA87-4F76B31E3D2F}"/>
              </a:ext>
            </a:extLst>
          </p:cNvPr>
          <p:cNvSpPr/>
          <p:nvPr/>
        </p:nvSpPr>
        <p:spPr>
          <a:xfrm>
            <a:off x="642358" y="2345139"/>
            <a:ext cx="1336468" cy="1152128"/>
          </a:xfrm>
          <a:prstGeom prst="hexagon">
            <a:avLst/>
          </a:prstGeom>
          <a:noFill/>
          <a:ln w="15875">
            <a:solidFill>
              <a:srgbClr val="0369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6" name="Sechseck 15">
            <a:extLst>
              <a:ext uri="{FF2B5EF4-FFF2-40B4-BE49-F238E27FC236}">
                <a16:creationId xmlns:a16="http://schemas.microsoft.com/office/drawing/2014/main" id="{85CCE22F-6953-44A1-9696-DE36BD5E2168}"/>
              </a:ext>
            </a:extLst>
          </p:cNvPr>
          <p:cNvSpPr/>
          <p:nvPr/>
        </p:nvSpPr>
        <p:spPr>
          <a:xfrm>
            <a:off x="7067037" y="2350770"/>
            <a:ext cx="1336468" cy="1152128"/>
          </a:xfrm>
          <a:prstGeom prst="hexagon">
            <a:avLst/>
          </a:prstGeom>
          <a:no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8" name="Sechseck 17">
            <a:extLst>
              <a:ext uri="{FF2B5EF4-FFF2-40B4-BE49-F238E27FC236}">
                <a16:creationId xmlns:a16="http://schemas.microsoft.com/office/drawing/2014/main" id="{B2FD86A6-35BF-4A19-AE78-649B4FB390D8}"/>
              </a:ext>
            </a:extLst>
          </p:cNvPr>
          <p:cNvSpPr/>
          <p:nvPr/>
        </p:nvSpPr>
        <p:spPr>
          <a:xfrm>
            <a:off x="2785956" y="-10472"/>
            <a:ext cx="1336468" cy="1152128"/>
          </a:xfrm>
          <a:prstGeom prst="hexagon">
            <a:avLst/>
          </a:prstGeom>
          <a:noFill/>
          <a:ln w="15875">
            <a:solidFill>
              <a:srgbClr val="005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b="1">
                <a:solidFill>
                  <a:schemeClr val="tx1"/>
                </a:solidFill>
              </a:rPr>
              <a:t>OTConst 2022</a:t>
            </a:r>
            <a:endParaRPr lang="LID4096" sz="900" b="1" dirty="0">
              <a:solidFill>
                <a:schemeClr val="tx1"/>
              </a:solidFill>
            </a:endParaRPr>
          </a:p>
        </p:txBody>
      </p:sp>
    </p:spTree>
    <p:extLst>
      <p:ext uri="{BB962C8B-B14F-4D97-AF65-F5344CB8AC3E}">
        <p14:creationId xmlns:p14="http://schemas.microsoft.com/office/powerpoint/2010/main" val="928422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FC2504-52B6-40A8-A9D3-A9CFE2B660C1}"/>
              </a:ext>
            </a:extLst>
          </p:cNvPr>
          <p:cNvSpPr>
            <a:spLocks noGrp="1"/>
          </p:cNvSpPr>
          <p:nvPr>
            <p:ph type="title"/>
          </p:nvPr>
        </p:nvSpPr>
        <p:spPr>
          <a:xfrm>
            <a:off x="837820" y="146377"/>
            <a:ext cx="6753294" cy="447574"/>
          </a:xfrm>
        </p:spPr>
        <p:txBody>
          <a:bodyPr lIns="0" tIns="0" rIns="0" bIns="0" anchor="t"/>
          <a:lstStyle/>
          <a:p>
            <a:r>
              <a:rPr lang="de-DE" dirty="0">
                <a:latin typeface="Calibri"/>
                <a:cs typeface="Calibri"/>
              </a:rPr>
              <a:t>Concept de </a:t>
            </a:r>
            <a:r>
              <a:rPr lang="de-DE" dirty="0" err="1">
                <a:latin typeface="Calibri"/>
                <a:cs typeface="Calibri"/>
              </a:rPr>
              <a:t>sécurité</a:t>
            </a:r>
            <a:r>
              <a:rPr lang="de-DE" dirty="0">
                <a:latin typeface="Calibri"/>
                <a:cs typeface="Calibri"/>
              </a:rPr>
              <a:t> et de </a:t>
            </a:r>
            <a:r>
              <a:rPr lang="de-DE" dirty="0" err="1">
                <a:latin typeface="Calibri"/>
                <a:cs typeface="Calibri"/>
              </a:rPr>
              <a:t>santé</a:t>
            </a:r>
            <a:endParaRPr lang="de-DE" dirty="0"/>
          </a:p>
        </p:txBody>
      </p:sp>
      <p:sp>
        <p:nvSpPr>
          <p:cNvPr id="11" name="Textfeld 10">
            <a:extLst>
              <a:ext uri="{FF2B5EF4-FFF2-40B4-BE49-F238E27FC236}">
                <a16:creationId xmlns:a16="http://schemas.microsoft.com/office/drawing/2014/main" id="{14BA5C7F-4A8E-42E1-B7BE-5147C1F26215}"/>
              </a:ext>
            </a:extLst>
          </p:cNvPr>
          <p:cNvSpPr txBox="1"/>
          <p:nvPr/>
        </p:nvSpPr>
        <p:spPr>
          <a:xfrm>
            <a:off x="792219" y="630917"/>
            <a:ext cx="6844496" cy="523220"/>
          </a:xfrm>
          <a:prstGeom prst="rect">
            <a:avLst/>
          </a:prstGeom>
          <a:noFill/>
        </p:spPr>
        <p:txBody>
          <a:bodyPr wrap="square" lIns="91440" tIns="45720" rIns="91440" bIns="45720" anchor="t">
            <a:spAutoFit/>
          </a:bodyPr>
          <a:lstStyle/>
          <a:p>
            <a:r>
              <a:rPr lang="de-CH" sz="1400" b="1" dirty="0" err="1">
                <a:latin typeface="Calibri"/>
                <a:cs typeface="Calibri"/>
              </a:rPr>
              <a:t>OTConst</a:t>
            </a:r>
            <a:r>
              <a:rPr lang="de-CH" sz="1400" b="1" dirty="0">
                <a:latin typeface="Calibri"/>
                <a:cs typeface="Calibri"/>
              </a:rPr>
              <a:t> 2022, </a:t>
            </a:r>
            <a:r>
              <a:rPr lang="de-CH" sz="1400" b="1" dirty="0" err="1">
                <a:latin typeface="Calibri"/>
                <a:cs typeface="Calibri"/>
              </a:rPr>
              <a:t>nouvelles</a:t>
            </a:r>
            <a:r>
              <a:rPr lang="de-CH" sz="1400" b="1" dirty="0">
                <a:latin typeface="Calibri"/>
                <a:cs typeface="Calibri"/>
              </a:rPr>
              <a:t> </a:t>
            </a:r>
            <a:r>
              <a:rPr lang="de-CH" sz="1400" b="1" dirty="0" err="1">
                <a:latin typeface="Calibri"/>
                <a:cs typeface="Calibri"/>
              </a:rPr>
              <a:t>dispositions</a:t>
            </a:r>
            <a:r>
              <a:rPr lang="de-CH" sz="1400" dirty="0">
                <a:latin typeface="Calibri"/>
                <a:cs typeface="Calibri"/>
              </a:rPr>
              <a:t>, 2</a:t>
            </a:r>
            <a:r>
              <a:rPr lang="de-CH" sz="1400" baseline="30000" dirty="0">
                <a:latin typeface="Calibri"/>
                <a:cs typeface="Calibri"/>
              </a:rPr>
              <a:t>e</a:t>
            </a:r>
            <a:r>
              <a:rPr lang="de-CH" sz="1400" dirty="0">
                <a:latin typeface="Calibri"/>
                <a:cs typeface="Calibri"/>
              </a:rPr>
              <a:t> </a:t>
            </a:r>
            <a:r>
              <a:rPr lang="de-CH" sz="1400" dirty="0" err="1">
                <a:latin typeface="Calibri"/>
                <a:cs typeface="Calibri"/>
              </a:rPr>
              <a:t>chapitre</a:t>
            </a:r>
            <a:r>
              <a:rPr lang="de-CH" sz="1400" dirty="0">
                <a:latin typeface="Calibri"/>
                <a:cs typeface="Calibri"/>
              </a:rPr>
              <a:t>: </a:t>
            </a:r>
            <a:r>
              <a:rPr lang="de-CH" sz="1400" dirty="0" err="1">
                <a:latin typeface="Calibri"/>
                <a:cs typeface="Calibri"/>
              </a:rPr>
              <a:t>Dispositions</a:t>
            </a:r>
            <a:r>
              <a:rPr lang="de-CH" sz="1400" dirty="0">
                <a:latin typeface="Calibri"/>
                <a:cs typeface="Calibri"/>
              </a:rPr>
              <a:t> </a:t>
            </a:r>
            <a:r>
              <a:rPr lang="de-CH" sz="1400" dirty="0" err="1">
                <a:latin typeface="Calibri"/>
                <a:cs typeface="Calibri"/>
              </a:rPr>
              <a:t>applicables</a:t>
            </a:r>
            <a:r>
              <a:rPr lang="de-CH" sz="1400" dirty="0">
                <a:latin typeface="Calibri"/>
                <a:cs typeface="Calibri"/>
              </a:rPr>
              <a:t> à </a:t>
            </a:r>
            <a:r>
              <a:rPr lang="de-CH" sz="1400" dirty="0" err="1">
                <a:latin typeface="Calibri"/>
                <a:cs typeface="Calibri"/>
              </a:rPr>
              <a:t>l’ensemble</a:t>
            </a:r>
            <a:r>
              <a:rPr lang="de-CH" sz="1400" dirty="0">
                <a:latin typeface="Calibri"/>
                <a:cs typeface="Calibri"/>
              </a:rPr>
              <a:t> des </a:t>
            </a:r>
            <a:r>
              <a:rPr lang="de-CH" sz="1400" dirty="0" err="1">
                <a:latin typeface="Calibri"/>
                <a:cs typeface="Calibri"/>
              </a:rPr>
              <a:t>travaux</a:t>
            </a:r>
            <a:r>
              <a:rPr lang="de-CH" sz="1400" dirty="0">
                <a:latin typeface="Calibri"/>
                <a:cs typeface="Calibri"/>
              </a:rPr>
              <a:t> de </a:t>
            </a:r>
            <a:r>
              <a:rPr lang="de-CH" sz="1400" dirty="0" err="1">
                <a:latin typeface="Calibri"/>
                <a:cs typeface="Calibri"/>
              </a:rPr>
              <a:t>construction</a:t>
            </a:r>
            <a:r>
              <a:rPr lang="de-CH" sz="1400" dirty="0">
                <a:latin typeface="Calibri"/>
                <a:cs typeface="Calibri"/>
              </a:rPr>
              <a:t>, </a:t>
            </a:r>
            <a:r>
              <a:rPr lang="de-CH" sz="1400" dirty="0" err="1">
                <a:latin typeface="Calibri"/>
                <a:cs typeface="Calibri"/>
              </a:rPr>
              <a:t>article</a:t>
            </a:r>
            <a:r>
              <a:rPr lang="de-CH" sz="1400" dirty="0">
                <a:latin typeface="Calibri"/>
                <a:cs typeface="Calibri"/>
              </a:rPr>
              <a:t> 4</a:t>
            </a:r>
            <a:endParaRPr lang="LID4096" sz="1400" dirty="0">
              <a:latin typeface="Calibri"/>
              <a:cs typeface="Calibri"/>
            </a:endParaRPr>
          </a:p>
        </p:txBody>
      </p:sp>
      <p:sp>
        <p:nvSpPr>
          <p:cNvPr id="9" name="Textfeld 6">
            <a:extLst>
              <a:ext uri="{FF2B5EF4-FFF2-40B4-BE49-F238E27FC236}">
                <a16:creationId xmlns:a16="http://schemas.microsoft.com/office/drawing/2014/main" id="{765125E4-7C1A-43CC-96DE-1A4EB21EA468}"/>
              </a:ext>
            </a:extLst>
          </p:cNvPr>
          <p:cNvSpPr txBox="1"/>
          <p:nvPr/>
        </p:nvSpPr>
        <p:spPr>
          <a:xfrm>
            <a:off x="3338511" y="1136441"/>
            <a:ext cx="5447041" cy="3139321"/>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dirty="0"/>
              <a:t>Le </a:t>
            </a:r>
            <a:r>
              <a:rPr lang="de-DE" b="1" dirty="0" err="1">
                <a:latin typeface="Calibri"/>
                <a:cs typeface="Calibri"/>
              </a:rPr>
              <a:t>concept</a:t>
            </a:r>
            <a:r>
              <a:rPr lang="de-DE" b="1" dirty="0">
                <a:latin typeface="Calibri"/>
                <a:cs typeface="Calibri"/>
              </a:rPr>
              <a:t> de </a:t>
            </a:r>
            <a:r>
              <a:rPr lang="de-DE" b="1" dirty="0" err="1">
                <a:latin typeface="Calibri"/>
                <a:cs typeface="Calibri"/>
              </a:rPr>
              <a:t>sécurité</a:t>
            </a:r>
            <a:r>
              <a:rPr lang="de-DE" b="1" dirty="0">
                <a:latin typeface="Calibri"/>
                <a:cs typeface="Calibri"/>
              </a:rPr>
              <a:t> de </a:t>
            </a:r>
            <a:r>
              <a:rPr lang="de-DE" b="1" dirty="0" err="1">
                <a:latin typeface="Calibri"/>
                <a:cs typeface="Calibri"/>
              </a:rPr>
              <a:t>l’entreprise</a:t>
            </a:r>
            <a:r>
              <a:rPr lang="de-DE" dirty="0">
                <a:latin typeface="Calibri"/>
                <a:cs typeface="Calibri"/>
              </a:rPr>
              <a:t> </a:t>
            </a:r>
            <a:r>
              <a:rPr lang="de-DE" dirty="0" err="1">
                <a:latin typeface="Calibri"/>
                <a:cs typeface="Calibri"/>
              </a:rPr>
              <a:t>documente</a:t>
            </a:r>
            <a:r>
              <a:rPr lang="de-DE" dirty="0">
                <a:latin typeface="Calibri"/>
                <a:cs typeface="Calibri"/>
              </a:rPr>
              <a:t> </a:t>
            </a:r>
            <a:r>
              <a:rPr lang="de-DE" dirty="0" err="1">
                <a:latin typeface="Calibri"/>
                <a:cs typeface="Calibri"/>
              </a:rPr>
              <a:t>l’organisation</a:t>
            </a:r>
            <a:r>
              <a:rPr lang="de-DE" dirty="0">
                <a:latin typeface="Calibri"/>
                <a:cs typeface="Calibri"/>
              </a:rPr>
              <a:t> </a:t>
            </a:r>
            <a:r>
              <a:rPr lang="de-DE" dirty="0" err="1">
                <a:latin typeface="Calibri"/>
                <a:cs typeface="Calibri"/>
              </a:rPr>
              <a:t>générale</a:t>
            </a:r>
            <a:r>
              <a:rPr lang="de-DE" dirty="0">
                <a:latin typeface="Calibri"/>
                <a:cs typeface="Calibri"/>
              </a:rPr>
              <a:t> de la </a:t>
            </a:r>
            <a:r>
              <a:rPr lang="de-DE" dirty="0" err="1">
                <a:latin typeface="Calibri"/>
                <a:cs typeface="Calibri"/>
              </a:rPr>
              <a:t>sécurité</a:t>
            </a:r>
            <a:r>
              <a:rPr lang="de-DE" dirty="0">
                <a:latin typeface="Calibri"/>
                <a:cs typeface="Calibri"/>
              </a:rPr>
              <a:t> et des </a:t>
            </a:r>
            <a:r>
              <a:rPr lang="de-DE" dirty="0" err="1">
                <a:latin typeface="Calibri"/>
                <a:cs typeface="Calibri"/>
              </a:rPr>
              <a:t>premiers</a:t>
            </a:r>
            <a:r>
              <a:rPr lang="de-DE" dirty="0">
                <a:latin typeface="Calibri"/>
                <a:cs typeface="Calibri"/>
              </a:rPr>
              <a:t> </a:t>
            </a:r>
            <a:r>
              <a:rPr lang="de-DE" dirty="0" err="1">
                <a:latin typeface="Calibri"/>
                <a:cs typeface="Calibri"/>
              </a:rPr>
              <a:t>secours</a:t>
            </a:r>
            <a:r>
              <a:rPr lang="de-DE" dirty="0">
                <a:latin typeface="Calibri"/>
                <a:cs typeface="Calibri"/>
              </a:rPr>
              <a:t>. </a:t>
            </a:r>
            <a:r>
              <a:rPr lang="de-DE" dirty="0" err="1">
                <a:latin typeface="Calibri"/>
                <a:cs typeface="Calibri"/>
              </a:rPr>
              <a:t>Les</a:t>
            </a:r>
            <a:r>
              <a:rPr lang="de-DE" dirty="0">
                <a:latin typeface="Calibri"/>
                <a:cs typeface="Calibri"/>
              </a:rPr>
              <a:t> </a:t>
            </a:r>
            <a:r>
              <a:rPr lang="de-DE" dirty="0" err="1">
                <a:latin typeface="Calibri"/>
                <a:cs typeface="Calibri"/>
              </a:rPr>
              <a:t>règles</a:t>
            </a:r>
            <a:r>
              <a:rPr lang="de-DE" dirty="0">
                <a:latin typeface="Calibri"/>
                <a:cs typeface="Calibri"/>
              </a:rPr>
              <a:t> de </a:t>
            </a:r>
            <a:r>
              <a:rPr lang="de-DE" dirty="0" err="1">
                <a:latin typeface="Calibri"/>
                <a:cs typeface="Calibri"/>
              </a:rPr>
              <a:t>sécurité</a:t>
            </a:r>
            <a:r>
              <a:rPr lang="de-DE" dirty="0">
                <a:latin typeface="Calibri"/>
                <a:cs typeface="Calibri"/>
              </a:rPr>
              <a:t> et </a:t>
            </a:r>
            <a:r>
              <a:rPr lang="de-DE" dirty="0" err="1">
                <a:latin typeface="Calibri"/>
                <a:cs typeface="Calibri"/>
              </a:rPr>
              <a:t>formations</a:t>
            </a:r>
            <a:r>
              <a:rPr lang="de-DE" dirty="0">
                <a:latin typeface="Calibri"/>
                <a:cs typeface="Calibri"/>
              </a:rPr>
              <a:t> </a:t>
            </a:r>
            <a:r>
              <a:rPr lang="de-DE" dirty="0" err="1">
                <a:latin typeface="Calibri"/>
                <a:cs typeface="Calibri"/>
              </a:rPr>
              <a:t>sont</a:t>
            </a:r>
            <a:r>
              <a:rPr lang="de-DE" dirty="0">
                <a:latin typeface="Calibri"/>
                <a:cs typeface="Calibri"/>
              </a:rPr>
              <a:t> </a:t>
            </a:r>
            <a:r>
              <a:rPr lang="de-DE" dirty="0" err="1">
                <a:latin typeface="Calibri"/>
                <a:cs typeface="Calibri"/>
              </a:rPr>
              <a:t>documentées</a:t>
            </a:r>
            <a:r>
              <a:rPr lang="de-DE" dirty="0">
                <a:latin typeface="Calibri"/>
                <a:cs typeface="Calibri"/>
              </a:rPr>
              <a:t> en </a:t>
            </a:r>
            <a:r>
              <a:rPr lang="de-DE" dirty="0" err="1">
                <a:latin typeface="Calibri"/>
                <a:cs typeface="Calibri"/>
              </a:rPr>
              <a:t>permanence</a:t>
            </a:r>
            <a:r>
              <a:rPr lang="de-DE" dirty="0">
                <a:latin typeface="Calibri"/>
                <a:cs typeface="Calibri"/>
              </a:rPr>
              <a:t>.</a:t>
            </a:r>
          </a:p>
          <a:p>
            <a:endParaRPr lang="de-DE" dirty="0">
              <a:latin typeface="Calibri"/>
              <a:cs typeface="Calibri"/>
            </a:endParaRPr>
          </a:p>
          <a:p>
            <a:r>
              <a:rPr lang="de-DE" b="1" dirty="0" err="1">
                <a:latin typeface="Calibri"/>
                <a:cs typeface="Calibri"/>
              </a:rPr>
              <a:t>Outils</a:t>
            </a:r>
            <a:r>
              <a:rPr lang="de-DE" b="1" dirty="0">
                <a:latin typeface="Calibri"/>
                <a:cs typeface="Calibri"/>
              </a:rPr>
              <a:t> </a:t>
            </a:r>
            <a:r>
              <a:rPr lang="de-DE" b="1" dirty="0" err="1">
                <a:latin typeface="Calibri"/>
                <a:cs typeface="Calibri"/>
              </a:rPr>
              <a:t>d’aide</a:t>
            </a:r>
            <a:r>
              <a:rPr lang="de-DE" dirty="0">
                <a:latin typeface="Calibri"/>
                <a:cs typeface="Calibri"/>
              </a:rPr>
              <a:t>: Solution de </a:t>
            </a:r>
            <a:r>
              <a:rPr lang="de-DE" dirty="0" err="1">
                <a:latin typeface="Calibri"/>
                <a:cs typeface="Calibri"/>
              </a:rPr>
              <a:t>branche</a:t>
            </a:r>
            <a:r>
              <a:rPr lang="de-DE" dirty="0">
                <a:latin typeface="Calibri"/>
                <a:cs typeface="Calibri"/>
              </a:rPr>
              <a:t> de la </a:t>
            </a:r>
            <a:r>
              <a:rPr lang="de-DE" dirty="0" err="1">
                <a:latin typeface="Calibri"/>
                <a:cs typeface="Calibri"/>
              </a:rPr>
              <a:t>technique</a:t>
            </a:r>
            <a:r>
              <a:rPr lang="de-DE" dirty="0">
                <a:latin typeface="Calibri"/>
                <a:cs typeface="Calibri"/>
              </a:rPr>
              <a:t> du </a:t>
            </a:r>
            <a:r>
              <a:rPr lang="de-DE" dirty="0" err="1">
                <a:latin typeface="Calibri"/>
                <a:cs typeface="Calibri"/>
              </a:rPr>
              <a:t>bâtiment</a:t>
            </a:r>
            <a:endParaRPr lang="de-DE" dirty="0">
              <a:latin typeface="Calibri"/>
              <a:cs typeface="Calibri"/>
            </a:endParaRPr>
          </a:p>
          <a:p>
            <a:endParaRPr lang="de-DE" dirty="0">
              <a:latin typeface="Calibri"/>
              <a:cs typeface="Calibri"/>
            </a:endParaRPr>
          </a:p>
          <a:p>
            <a:r>
              <a:rPr dirty="0"/>
              <a:t>La </a:t>
            </a:r>
            <a:r>
              <a:rPr lang="de-DE" b="1" dirty="0" err="1">
                <a:latin typeface="Calibri"/>
                <a:cs typeface="Calibri"/>
              </a:rPr>
              <a:t>planification</a:t>
            </a:r>
            <a:r>
              <a:rPr lang="de-DE" b="1" dirty="0">
                <a:latin typeface="Calibri"/>
                <a:cs typeface="Calibri"/>
              </a:rPr>
              <a:t> des </a:t>
            </a:r>
            <a:r>
              <a:rPr lang="de-DE" b="1" dirty="0" err="1">
                <a:latin typeface="Calibri"/>
                <a:cs typeface="Calibri"/>
              </a:rPr>
              <a:t>mesures</a:t>
            </a:r>
            <a:r>
              <a:rPr lang="de-DE" b="1" dirty="0">
                <a:latin typeface="Calibri"/>
                <a:cs typeface="Calibri"/>
              </a:rPr>
              <a:t> </a:t>
            </a:r>
            <a:r>
              <a:rPr lang="de-DE" b="1" dirty="0" err="1">
                <a:latin typeface="Calibri"/>
                <a:cs typeface="Calibri"/>
              </a:rPr>
              <a:t>spécifiques</a:t>
            </a:r>
            <a:r>
              <a:rPr lang="de-DE" b="1" dirty="0">
                <a:latin typeface="Calibri"/>
                <a:cs typeface="Calibri"/>
              </a:rPr>
              <a:t> à </a:t>
            </a:r>
            <a:r>
              <a:rPr lang="de-DE" b="1" dirty="0" err="1">
                <a:latin typeface="Calibri"/>
                <a:cs typeface="Calibri"/>
              </a:rPr>
              <a:t>l’objet</a:t>
            </a:r>
            <a:r>
              <a:rPr lang="de-DE" b="1" dirty="0">
                <a:latin typeface="Calibri"/>
                <a:cs typeface="Calibri"/>
              </a:rPr>
              <a:t> </a:t>
            </a:r>
            <a:r>
              <a:rPr lang="de-DE" dirty="0" err="1">
                <a:latin typeface="Calibri"/>
                <a:cs typeface="Calibri"/>
              </a:rPr>
              <a:t>doit</a:t>
            </a:r>
            <a:r>
              <a:rPr lang="de-DE" dirty="0">
                <a:latin typeface="Calibri"/>
                <a:cs typeface="Calibri"/>
              </a:rPr>
              <a:t> </a:t>
            </a:r>
            <a:r>
              <a:rPr lang="de-DE" dirty="0" err="1">
                <a:latin typeface="Calibri"/>
                <a:cs typeface="Calibri"/>
              </a:rPr>
              <a:t>être</a:t>
            </a:r>
            <a:r>
              <a:rPr lang="de-DE" dirty="0">
                <a:latin typeface="Calibri"/>
                <a:cs typeface="Calibri"/>
              </a:rPr>
              <a:t> </a:t>
            </a:r>
            <a:r>
              <a:rPr lang="de-DE" dirty="0" err="1">
                <a:latin typeface="Calibri"/>
                <a:cs typeface="Calibri"/>
              </a:rPr>
              <a:t>documentée</a:t>
            </a:r>
            <a:r>
              <a:rPr lang="de-DE" dirty="0">
                <a:latin typeface="Calibri"/>
                <a:cs typeface="Calibri"/>
              </a:rPr>
              <a:t> par </a:t>
            </a:r>
            <a:r>
              <a:rPr lang="de-DE" dirty="0" err="1">
                <a:latin typeface="Calibri"/>
                <a:cs typeface="Calibri"/>
              </a:rPr>
              <a:t>écrit</a:t>
            </a:r>
            <a:r>
              <a:rPr lang="de-DE" dirty="0">
                <a:latin typeface="Calibri"/>
                <a:cs typeface="Calibri"/>
              </a:rPr>
              <a:t>!</a:t>
            </a:r>
            <a:endParaRPr lang="de-DE" dirty="0">
              <a:latin typeface="Arial"/>
              <a:cs typeface="Arial"/>
            </a:endParaRPr>
          </a:p>
          <a:p>
            <a:endParaRPr lang="de-DE" dirty="0">
              <a:latin typeface="Calibri"/>
              <a:cs typeface="Calibri"/>
            </a:endParaRPr>
          </a:p>
        </p:txBody>
      </p:sp>
      <p:pic>
        <p:nvPicPr>
          <p:cNvPr id="4" name="Picture 4">
            <a:extLst>
              <a:ext uri="{FF2B5EF4-FFF2-40B4-BE49-F238E27FC236}">
                <a16:creationId xmlns:a16="http://schemas.microsoft.com/office/drawing/2014/main" id="{12B9BDB4-B897-457F-8751-7439087439DE}"/>
              </a:ext>
            </a:extLst>
          </p:cNvPr>
          <p:cNvPicPr>
            <a:picLocks noChangeAspect="1"/>
          </p:cNvPicPr>
          <p:nvPr/>
        </p:nvPicPr>
        <p:blipFill rotWithShape="1">
          <a:blip r:embed="rId3"/>
          <a:srcRect t="20338" b="25721"/>
          <a:stretch/>
        </p:blipFill>
        <p:spPr>
          <a:xfrm>
            <a:off x="418199" y="3152094"/>
            <a:ext cx="2743200" cy="832624"/>
          </a:xfrm>
          <a:prstGeom prst="rect">
            <a:avLst/>
          </a:prstGeom>
        </p:spPr>
      </p:pic>
      <p:pic>
        <p:nvPicPr>
          <p:cNvPr id="5" name="Grafik 4">
            <a:extLst>
              <a:ext uri="{FF2B5EF4-FFF2-40B4-BE49-F238E27FC236}">
                <a16:creationId xmlns:a16="http://schemas.microsoft.com/office/drawing/2014/main" id="{7ACD03FB-9211-4035-AF91-11D6920A26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688" y="1101672"/>
            <a:ext cx="2372623" cy="1779467"/>
          </a:xfrm>
          <a:prstGeom prst="rect">
            <a:avLst/>
          </a:prstGeom>
        </p:spPr>
      </p:pic>
      <p:sp>
        <p:nvSpPr>
          <p:cNvPr id="12" name="Textfeld 11">
            <a:extLst>
              <a:ext uri="{FF2B5EF4-FFF2-40B4-BE49-F238E27FC236}">
                <a16:creationId xmlns:a16="http://schemas.microsoft.com/office/drawing/2014/main" id="{B929D595-0575-4FF4-9CFA-B8F969666A08}"/>
              </a:ext>
            </a:extLst>
          </p:cNvPr>
          <p:cNvSpPr txBox="1"/>
          <p:nvPr/>
        </p:nvSpPr>
        <p:spPr>
          <a:xfrm>
            <a:off x="415596" y="2804450"/>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Source: Suva</a:t>
            </a:r>
            <a:endParaRPr lang="de-DE" sz="600" b="1" dirty="0">
              <a:latin typeface="Calibri" pitchFamily="34" charset="0"/>
            </a:endParaRPr>
          </a:p>
        </p:txBody>
      </p:sp>
    </p:spTree>
    <p:extLst>
      <p:ext uri="{BB962C8B-B14F-4D97-AF65-F5344CB8AC3E}">
        <p14:creationId xmlns:p14="http://schemas.microsoft.com/office/powerpoint/2010/main" val="4176785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177002"/>
            <a:ext cx="5464829" cy="3416320"/>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en-US" b="1" dirty="0">
                <a:latin typeface="Calibri"/>
                <a:cs typeface="Calibri"/>
              </a:rPr>
              <a:t>Au soleil</a:t>
            </a:r>
            <a:endParaRPr lang="en-US" b="1" dirty="0">
              <a:cs typeface="Arial"/>
            </a:endParaRPr>
          </a:p>
          <a:p>
            <a:r>
              <a:rPr lang="en-US" dirty="0" err="1">
                <a:latin typeface="Calibri"/>
                <a:cs typeface="Calibri"/>
              </a:rPr>
              <a:t>Ombrager</a:t>
            </a:r>
            <a:r>
              <a:rPr lang="en-US" dirty="0">
                <a:latin typeface="Calibri"/>
                <a:cs typeface="Calibri"/>
              </a:rPr>
              <a:t> les </a:t>
            </a:r>
            <a:r>
              <a:rPr lang="en-US" dirty="0" err="1">
                <a:latin typeface="Calibri"/>
                <a:cs typeface="Calibri"/>
              </a:rPr>
              <a:t>postes</a:t>
            </a:r>
            <a:r>
              <a:rPr lang="en-US" dirty="0">
                <a:latin typeface="Calibri"/>
                <a:cs typeface="Calibri"/>
              </a:rPr>
              <a:t> de travail</a:t>
            </a:r>
          </a:p>
          <a:p>
            <a:r>
              <a:rPr lang="en-US" dirty="0" err="1">
                <a:latin typeface="Calibri"/>
                <a:cs typeface="Calibri"/>
              </a:rPr>
              <a:t>Vêtements</a:t>
            </a:r>
            <a:r>
              <a:rPr lang="en-US" dirty="0">
                <a:latin typeface="Calibri"/>
                <a:cs typeface="Calibri"/>
              </a:rPr>
              <a:t>, chapeaux, casques avec protection </a:t>
            </a:r>
            <a:r>
              <a:rPr lang="en-US" dirty="0" err="1">
                <a:latin typeface="Calibri"/>
                <a:cs typeface="Calibri"/>
              </a:rPr>
              <a:t>solaire</a:t>
            </a:r>
            <a:r>
              <a:rPr lang="en-US" dirty="0">
                <a:latin typeface="Calibri"/>
                <a:cs typeface="Calibri"/>
              </a:rPr>
              <a:t>, crème </a:t>
            </a:r>
            <a:r>
              <a:rPr lang="en-US" dirty="0" err="1">
                <a:latin typeface="Calibri"/>
                <a:cs typeface="Calibri"/>
              </a:rPr>
              <a:t>solaire</a:t>
            </a:r>
            <a:endParaRPr lang="en-US" dirty="0">
              <a:latin typeface="Calibri"/>
              <a:cs typeface="Calibri"/>
            </a:endParaRPr>
          </a:p>
          <a:p>
            <a:endParaRPr lang="en-US" dirty="0">
              <a:latin typeface="Calibri"/>
              <a:cs typeface="Calibri"/>
            </a:endParaRPr>
          </a:p>
          <a:p>
            <a:r>
              <a:rPr lang="de-DE" b="1" dirty="0">
                <a:latin typeface="Calibri"/>
                <a:cs typeface="Calibri"/>
              </a:rPr>
              <a:t>Sous </a:t>
            </a:r>
            <a:r>
              <a:rPr lang="de-DE" b="1" dirty="0" err="1">
                <a:latin typeface="Calibri"/>
                <a:cs typeface="Calibri"/>
              </a:rPr>
              <a:t>une</a:t>
            </a:r>
            <a:r>
              <a:rPr lang="de-DE" b="1" dirty="0">
                <a:latin typeface="Calibri"/>
                <a:cs typeface="Calibri"/>
              </a:rPr>
              <a:t> forte </a:t>
            </a:r>
            <a:r>
              <a:rPr lang="de-DE" b="1" dirty="0" err="1">
                <a:latin typeface="Calibri"/>
                <a:cs typeface="Calibri"/>
              </a:rPr>
              <a:t>chaleur</a:t>
            </a:r>
            <a:endParaRPr lang="de-DE" b="1" dirty="0">
              <a:latin typeface="Calibri"/>
              <a:cs typeface="Calibri"/>
            </a:endParaRPr>
          </a:p>
          <a:p>
            <a:r>
              <a:rPr lang="de-DE" dirty="0" err="1">
                <a:latin typeface="Calibri"/>
                <a:cs typeface="Calibri"/>
              </a:rPr>
              <a:t>Veiller</a:t>
            </a:r>
            <a:r>
              <a:rPr lang="de-DE" dirty="0">
                <a:latin typeface="Calibri"/>
                <a:cs typeface="Calibri"/>
              </a:rPr>
              <a:t> à </a:t>
            </a:r>
            <a:r>
              <a:rPr lang="de-DE" dirty="0" err="1">
                <a:latin typeface="Calibri"/>
                <a:cs typeface="Calibri"/>
              </a:rPr>
              <a:t>l’exposition</a:t>
            </a:r>
            <a:r>
              <a:rPr lang="de-DE" dirty="0">
                <a:latin typeface="Calibri"/>
                <a:cs typeface="Calibri"/>
              </a:rPr>
              <a:t> des </a:t>
            </a:r>
            <a:r>
              <a:rPr lang="de-DE" dirty="0" err="1">
                <a:latin typeface="Calibri"/>
                <a:cs typeface="Calibri"/>
              </a:rPr>
              <a:t>employés</a:t>
            </a:r>
            <a:r>
              <a:rPr lang="de-DE" dirty="0">
                <a:latin typeface="Calibri"/>
                <a:cs typeface="Calibri"/>
              </a:rPr>
              <a:t> </a:t>
            </a:r>
            <a:r>
              <a:rPr lang="de-DE" dirty="0" err="1">
                <a:latin typeface="Calibri"/>
                <a:cs typeface="Calibri"/>
              </a:rPr>
              <a:t>aux</a:t>
            </a:r>
            <a:r>
              <a:rPr lang="de-DE" dirty="0">
                <a:latin typeface="Calibri"/>
                <a:cs typeface="Calibri"/>
              </a:rPr>
              <a:t> UV</a:t>
            </a:r>
            <a:endParaRPr lang="de-DE" dirty="0"/>
          </a:p>
          <a:p>
            <a:r>
              <a:rPr lang="de-DE" dirty="0">
                <a:latin typeface="Calibri"/>
                <a:cs typeface="Calibri"/>
              </a:rPr>
              <a:t>Porter des </a:t>
            </a:r>
            <a:r>
              <a:rPr lang="de-DE" dirty="0" err="1">
                <a:latin typeface="Calibri"/>
                <a:cs typeface="Calibri"/>
              </a:rPr>
              <a:t>vêtements</a:t>
            </a:r>
            <a:r>
              <a:rPr lang="de-DE" dirty="0">
                <a:latin typeface="Calibri"/>
                <a:cs typeface="Calibri"/>
              </a:rPr>
              <a:t> </a:t>
            </a:r>
            <a:r>
              <a:rPr lang="de-DE" dirty="0" err="1">
                <a:latin typeface="Calibri"/>
                <a:cs typeface="Calibri"/>
              </a:rPr>
              <a:t>adaptés</a:t>
            </a:r>
            <a:endParaRPr lang="de-DE" dirty="0">
              <a:latin typeface="Calibri"/>
              <a:cs typeface="Calibri"/>
            </a:endParaRPr>
          </a:p>
          <a:p>
            <a:r>
              <a:rPr lang="de-DE" dirty="0" err="1">
                <a:latin typeface="Calibri"/>
                <a:cs typeface="Calibri"/>
              </a:rPr>
              <a:t>Boire</a:t>
            </a:r>
            <a:r>
              <a:rPr lang="de-DE" dirty="0">
                <a:latin typeface="Calibri"/>
                <a:cs typeface="Calibri"/>
              </a:rPr>
              <a:t> </a:t>
            </a:r>
            <a:r>
              <a:rPr lang="de-DE" dirty="0" err="1">
                <a:latin typeface="Calibri"/>
                <a:cs typeface="Calibri"/>
              </a:rPr>
              <a:t>suffisamment</a:t>
            </a:r>
            <a:r>
              <a:rPr lang="de-DE" dirty="0">
                <a:latin typeface="Calibri"/>
                <a:cs typeface="Calibri"/>
              </a:rPr>
              <a:t> (</a:t>
            </a:r>
            <a:r>
              <a:rPr lang="de-DE" dirty="0" err="1">
                <a:latin typeface="Calibri"/>
                <a:cs typeface="Calibri"/>
              </a:rPr>
              <a:t>courtes</a:t>
            </a:r>
            <a:r>
              <a:rPr lang="de-DE" dirty="0">
                <a:latin typeface="Calibri"/>
                <a:cs typeface="Calibri"/>
              </a:rPr>
              <a:t> </a:t>
            </a:r>
            <a:r>
              <a:rPr lang="de-DE" dirty="0" err="1">
                <a:latin typeface="Calibri"/>
                <a:cs typeface="Calibri"/>
              </a:rPr>
              <a:t>pauses</a:t>
            </a:r>
            <a:r>
              <a:rPr lang="de-DE" dirty="0">
                <a:latin typeface="Calibri"/>
                <a:cs typeface="Calibri"/>
              </a:rPr>
              <a:t> </a:t>
            </a:r>
            <a:r>
              <a:rPr lang="de-DE" dirty="0" err="1">
                <a:latin typeface="Calibri"/>
                <a:cs typeface="Calibri"/>
              </a:rPr>
              <a:t>fréquentes</a:t>
            </a:r>
            <a:r>
              <a:rPr lang="de-DE" dirty="0">
                <a:latin typeface="Calibri"/>
                <a:cs typeface="Calibri"/>
              </a:rPr>
              <a:t>)</a:t>
            </a:r>
          </a:p>
          <a:p>
            <a:endParaRPr lang="de-DE" dirty="0">
              <a:latin typeface="Calibri"/>
              <a:cs typeface="Calibri"/>
            </a:endParaRPr>
          </a:p>
          <a:p>
            <a:r>
              <a:rPr lang="de-DE" b="1" dirty="0">
                <a:latin typeface="Calibri"/>
                <a:cs typeface="Calibri"/>
              </a:rPr>
              <a:t>Dans le </a:t>
            </a:r>
            <a:r>
              <a:rPr lang="de-DE" b="1" dirty="0" err="1">
                <a:latin typeface="Calibri"/>
                <a:cs typeface="Calibri"/>
              </a:rPr>
              <a:t>froid</a:t>
            </a:r>
            <a:endParaRPr lang="de-DE" b="1" dirty="0">
              <a:latin typeface="Calibri"/>
              <a:cs typeface="Calibri"/>
            </a:endParaRPr>
          </a:p>
          <a:p>
            <a:r>
              <a:rPr lang="de-DE" dirty="0" err="1">
                <a:latin typeface="Calibri"/>
                <a:cs typeface="Calibri"/>
              </a:rPr>
              <a:t>Vêtements</a:t>
            </a:r>
            <a:r>
              <a:rPr lang="de-DE" dirty="0">
                <a:latin typeface="Calibri"/>
                <a:cs typeface="Calibri"/>
              </a:rPr>
              <a:t> </a:t>
            </a:r>
            <a:r>
              <a:rPr lang="de-DE" dirty="0" err="1">
                <a:latin typeface="Calibri"/>
                <a:cs typeface="Calibri"/>
              </a:rPr>
              <a:t>chauds</a:t>
            </a:r>
            <a:r>
              <a:rPr lang="de-DE" dirty="0">
                <a:latin typeface="Calibri"/>
                <a:cs typeface="Calibri"/>
              </a:rPr>
              <a:t> </a:t>
            </a:r>
            <a:r>
              <a:rPr lang="de-DE" dirty="0" err="1">
                <a:latin typeface="Calibri"/>
                <a:cs typeface="Calibri"/>
              </a:rPr>
              <a:t>protégeant</a:t>
            </a:r>
            <a:r>
              <a:rPr lang="de-DE" dirty="0">
                <a:latin typeface="Calibri"/>
                <a:cs typeface="Calibri"/>
              </a:rPr>
              <a:t> contre le </a:t>
            </a:r>
            <a:r>
              <a:rPr lang="de-DE" dirty="0" err="1">
                <a:latin typeface="Calibri"/>
                <a:cs typeface="Calibri"/>
              </a:rPr>
              <a:t>froid</a:t>
            </a:r>
            <a:endParaRPr lang="de-DE" dirty="0">
              <a:latin typeface="Calibri"/>
              <a:cs typeface="Calibri"/>
            </a:endParaRPr>
          </a:p>
          <a:p>
            <a:r>
              <a:rPr lang="de-DE" dirty="0">
                <a:latin typeface="Calibri"/>
                <a:cs typeface="Calibri"/>
              </a:rPr>
              <a:t>Bonnets, </a:t>
            </a:r>
            <a:r>
              <a:rPr lang="de-DE" dirty="0" err="1">
                <a:latin typeface="Calibri"/>
                <a:cs typeface="Calibri"/>
              </a:rPr>
              <a:t>écharpes</a:t>
            </a:r>
            <a:r>
              <a:rPr lang="de-DE" dirty="0">
                <a:latin typeface="Calibri"/>
                <a:cs typeface="Calibri"/>
              </a:rPr>
              <a:t>, </a:t>
            </a:r>
            <a:r>
              <a:rPr lang="de-DE" dirty="0" err="1">
                <a:latin typeface="Calibri"/>
                <a:cs typeface="Calibri"/>
              </a:rPr>
              <a:t>gants</a:t>
            </a:r>
            <a:r>
              <a:rPr lang="de-DE" dirty="0">
                <a:latin typeface="Calibri"/>
                <a:cs typeface="Calibri"/>
              </a:rPr>
              <a:t>, </a:t>
            </a:r>
            <a:r>
              <a:rPr lang="de-DE" dirty="0" err="1">
                <a:latin typeface="Calibri"/>
                <a:cs typeface="Calibri"/>
              </a:rPr>
              <a:t>chaussures</a:t>
            </a:r>
            <a:r>
              <a:rPr lang="de-DE" dirty="0">
                <a:latin typeface="Calibri"/>
                <a:cs typeface="Calibri"/>
              </a:rPr>
              <a:t> </a:t>
            </a:r>
            <a:r>
              <a:rPr lang="de-DE" dirty="0" err="1">
                <a:latin typeface="Calibri"/>
                <a:cs typeface="Calibri"/>
              </a:rPr>
              <a:t>d’hiver</a:t>
            </a:r>
            <a:endParaRPr lang="de-DE" dirty="0">
              <a:latin typeface="Calibri"/>
              <a:cs typeface="Calibri"/>
            </a:endParaRPr>
          </a:p>
        </p:txBody>
      </p:sp>
      <p:sp>
        <p:nvSpPr>
          <p:cNvPr id="8" name="Titel 1">
            <a:extLst>
              <a:ext uri="{FF2B5EF4-FFF2-40B4-BE49-F238E27FC236}">
                <a16:creationId xmlns:a16="http://schemas.microsoft.com/office/drawing/2014/main" id="{52CEF152-769E-4C6B-AD91-BFDB82ACC521}"/>
              </a:ext>
            </a:extLst>
          </p:cNvPr>
          <p:cNvSpPr txBox="1">
            <a:spLocks/>
          </p:cNvSpPr>
          <p:nvPr/>
        </p:nvSpPr>
        <p:spPr>
          <a:xfrm>
            <a:off x="900043" y="329826"/>
            <a:ext cx="6753294"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kern="0">
                <a:latin typeface="Calibri"/>
                <a:cs typeface="Calibri"/>
              </a:rPr>
              <a:t>Soleil, forte chaleur et froid</a:t>
            </a:r>
            <a:endParaRPr lang="de-DE" kern="0"/>
          </a:p>
        </p:txBody>
      </p:sp>
      <p:sp>
        <p:nvSpPr>
          <p:cNvPr id="9" name="Textfeld 8">
            <a:extLst>
              <a:ext uri="{FF2B5EF4-FFF2-40B4-BE49-F238E27FC236}">
                <a16:creationId xmlns:a16="http://schemas.microsoft.com/office/drawing/2014/main" id="{28075654-EE56-48F8-8D5C-B8416865167E}"/>
              </a:ext>
            </a:extLst>
          </p:cNvPr>
          <p:cNvSpPr txBox="1"/>
          <p:nvPr/>
        </p:nvSpPr>
        <p:spPr>
          <a:xfrm>
            <a:off x="833079" y="729428"/>
            <a:ext cx="6553251" cy="307777"/>
          </a:xfrm>
          <a:prstGeom prst="rect">
            <a:avLst/>
          </a:prstGeom>
          <a:noFill/>
        </p:spPr>
        <p:txBody>
          <a:bodyPr wrap="square" lIns="91440" tIns="45720" rIns="91440" bIns="45720" anchor="t">
            <a:spAutoFit/>
          </a:bodyPr>
          <a:lstStyle/>
          <a:p>
            <a:r>
              <a:rPr lang="de-CH" sz="1400" b="1">
                <a:latin typeface="Calibri"/>
                <a:cs typeface="Calibri"/>
              </a:rPr>
              <a:t>OTConst 2022, nouvelles dispositions</a:t>
            </a:r>
            <a:r>
              <a:rPr lang="de-CH" sz="1400">
                <a:latin typeface="Calibri"/>
                <a:cs typeface="Calibri"/>
              </a:rPr>
              <a:t>, chapitre 6: Section: Échafaudages, article 37</a:t>
            </a:r>
            <a:endParaRPr lang="de-DE" sz="1400" dirty="0">
              <a:latin typeface="Calibri"/>
              <a:cs typeface="Calibri"/>
            </a:endParaRPr>
          </a:p>
        </p:txBody>
      </p:sp>
      <p:sp>
        <p:nvSpPr>
          <p:cNvPr id="2" name="Textfeld 1">
            <a:extLst>
              <a:ext uri="{FF2B5EF4-FFF2-40B4-BE49-F238E27FC236}">
                <a16:creationId xmlns:a16="http://schemas.microsoft.com/office/drawing/2014/main" id="{01C4D391-4B7E-43F7-BE37-6FF491EDE909}"/>
              </a:ext>
            </a:extLst>
          </p:cNvPr>
          <p:cNvSpPr txBox="1"/>
          <p:nvPr/>
        </p:nvSpPr>
        <p:spPr>
          <a:xfrm>
            <a:off x="470823" y="3455479"/>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Source: Suva</a:t>
            </a:r>
            <a:endParaRPr lang="de-DE" sz="600" b="1" dirty="0">
              <a:latin typeface="Calibri" pitchFamily="34" charset="0"/>
            </a:endParaRPr>
          </a:p>
        </p:txBody>
      </p:sp>
      <p:pic>
        <p:nvPicPr>
          <p:cNvPr id="11" name="Picture 11">
            <a:extLst>
              <a:ext uri="{FF2B5EF4-FFF2-40B4-BE49-F238E27FC236}">
                <a16:creationId xmlns:a16="http://schemas.microsoft.com/office/drawing/2014/main" id="{94A9E1E8-2369-400A-87AF-CCEBF59924D4}"/>
              </a:ext>
            </a:extLst>
          </p:cNvPr>
          <p:cNvPicPr>
            <a:picLocks noChangeAspect="1"/>
          </p:cNvPicPr>
          <p:nvPr/>
        </p:nvPicPr>
        <p:blipFill>
          <a:blip r:embed="rId3"/>
          <a:stretch>
            <a:fillRect/>
          </a:stretch>
        </p:blipFill>
        <p:spPr>
          <a:xfrm>
            <a:off x="519113" y="1340138"/>
            <a:ext cx="2743200" cy="2057400"/>
          </a:xfrm>
          <a:prstGeom prst="rect">
            <a:avLst/>
          </a:prstGeom>
        </p:spPr>
      </p:pic>
    </p:spTree>
    <p:extLst>
      <p:ext uri="{BB962C8B-B14F-4D97-AF65-F5344CB8AC3E}">
        <p14:creationId xmlns:p14="http://schemas.microsoft.com/office/powerpoint/2010/main" val="1935134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4600575" cy="2862322"/>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Les postes de travail et voies de circulation doivent être suffisamment éclairés.</a:t>
            </a:r>
            <a:endParaRPr lang="de-DE">
              <a:cs typeface="Arial" pitchFamily="34" charset="0"/>
            </a:endParaRPr>
          </a:p>
          <a:p>
            <a:endParaRPr lang="de-DE">
              <a:latin typeface="Calibri"/>
              <a:cs typeface="Calibri"/>
            </a:endParaRPr>
          </a:p>
          <a:p>
            <a:endParaRPr lang="de-DE">
              <a:latin typeface="Calibri"/>
              <a:cs typeface="Calibri"/>
            </a:endParaRPr>
          </a:p>
          <a:p>
            <a:r>
              <a:rPr lang="de-DE" b="1" u="sng">
                <a:latin typeface="Calibri"/>
                <a:cs typeface="Calibri"/>
              </a:rPr>
              <a:t>Risques de blessure</a:t>
            </a:r>
          </a:p>
          <a:p>
            <a:pPr marL="285750" indent="-285750">
              <a:buFont typeface="Arial"/>
              <a:buChar char="•"/>
            </a:pPr>
            <a:r>
              <a:rPr lang="de-DE">
                <a:latin typeface="Calibri"/>
                <a:cs typeface="Calibri"/>
              </a:rPr>
              <a:t>Défauts ou sols irréguliers</a:t>
            </a:r>
          </a:p>
          <a:p>
            <a:pPr marL="285750" indent="-285750">
              <a:buFont typeface="Arial"/>
              <a:buChar char="•"/>
            </a:pPr>
            <a:r>
              <a:rPr lang="de-DE">
                <a:latin typeface="Calibri"/>
                <a:cs typeface="Calibri"/>
              </a:rPr>
              <a:t>Traverses et paliers en saillie</a:t>
            </a:r>
          </a:p>
          <a:p>
            <a:pPr marL="285750" indent="-285750">
              <a:buFont typeface="Arial"/>
              <a:buChar char="•"/>
            </a:pPr>
            <a:r>
              <a:rPr lang="de-DE">
                <a:latin typeface="Calibri"/>
                <a:cs typeface="Calibri"/>
              </a:rPr>
              <a:t>Bordures des zones à risque de chute ou risques de trébuchement</a:t>
            </a:r>
          </a:p>
          <a:p>
            <a:endParaRPr lang="de-DE">
              <a:latin typeface="Calibri"/>
              <a:cs typeface="Calibri"/>
            </a:endParaRPr>
          </a:p>
          <a:p>
            <a:endParaRPr lang="de-DE">
              <a:latin typeface="Calibri"/>
              <a:cs typeface="Calibri"/>
            </a:endParaRPr>
          </a:p>
        </p:txBody>
      </p:sp>
      <p:sp>
        <p:nvSpPr>
          <p:cNvPr id="8" name="Titel 1">
            <a:extLst>
              <a:ext uri="{FF2B5EF4-FFF2-40B4-BE49-F238E27FC236}">
                <a16:creationId xmlns:a16="http://schemas.microsoft.com/office/drawing/2014/main" id="{048C7E48-34B2-4734-9BAD-0062B18A83C4}"/>
              </a:ext>
            </a:extLst>
          </p:cNvPr>
          <p:cNvSpPr txBox="1">
            <a:spLocks/>
          </p:cNvSpPr>
          <p:nvPr/>
        </p:nvSpPr>
        <p:spPr>
          <a:xfrm>
            <a:off x="900043" y="329826"/>
            <a:ext cx="6753294"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kern="0">
                <a:latin typeface="Calibri"/>
                <a:cs typeface="Calibri"/>
              </a:rPr>
              <a:t>Éclairage</a:t>
            </a:r>
            <a:endParaRPr lang="de-DE" kern="0"/>
          </a:p>
        </p:txBody>
      </p:sp>
      <p:sp>
        <p:nvSpPr>
          <p:cNvPr id="9" name="Textfeld 8">
            <a:extLst>
              <a:ext uri="{FF2B5EF4-FFF2-40B4-BE49-F238E27FC236}">
                <a16:creationId xmlns:a16="http://schemas.microsoft.com/office/drawing/2014/main" id="{4FF790D5-F9F7-43C6-A927-9A29B58850D6}"/>
              </a:ext>
            </a:extLst>
          </p:cNvPr>
          <p:cNvSpPr txBox="1"/>
          <p:nvPr/>
        </p:nvSpPr>
        <p:spPr>
          <a:xfrm>
            <a:off x="827584" y="729428"/>
            <a:ext cx="7031332" cy="307777"/>
          </a:xfrm>
          <a:prstGeom prst="rect">
            <a:avLst/>
          </a:prstGeom>
          <a:noFill/>
        </p:spPr>
        <p:txBody>
          <a:bodyPr wrap="square" lIns="91440" tIns="45720" rIns="91440" bIns="45720" anchor="t">
            <a:spAutoFit/>
          </a:bodyPr>
          <a:lstStyle/>
          <a:p>
            <a:r>
              <a:rPr lang="de-CH" sz="1400" b="1">
                <a:latin typeface="Calibri"/>
                <a:cs typeface="Calibri"/>
              </a:rPr>
              <a:t>OTConst 2022, nouvelles dispositions</a:t>
            </a:r>
            <a:r>
              <a:rPr lang="de-CH" sz="1400">
                <a:latin typeface="Calibri"/>
                <a:cs typeface="Calibri"/>
              </a:rPr>
              <a:t>, chapitre 2: Dispositions applicables à l’ensemble des travaux de construction, article 38</a:t>
            </a:r>
            <a:endParaRPr lang="de-DE" sz="1400">
              <a:latin typeface="Calibri"/>
              <a:cs typeface="Calibri"/>
            </a:endParaRPr>
          </a:p>
        </p:txBody>
      </p:sp>
      <p:pic>
        <p:nvPicPr>
          <p:cNvPr id="3" name="Grafik 4">
            <a:extLst>
              <a:ext uri="{FF2B5EF4-FFF2-40B4-BE49-F238E27FC236}">
                <a16:creationId xmlns:a16="http://schemas.microsoft.com/office/drawing/2014/main" id="{003C4B0F-FA01-49FE-8A10-B196192E7BDD}"/>
              </a:ext>
            </a:extLst>
          </p:cNvPr>
          <p:cNvPicPr>
            <a:picLocks noChangeAspect="1"/>
          </p:cNvPicPr>
          <p:nvPr/>
        </p:nvPicPr>
        <p:blipFill>
          <a:blip r:embed="rId3"/>
          <a:stretch>
            <a:fillRect/>
          </a:stretch>
        </p:blipFill>
        <p:spPr>
          <a:xfrm>
            <a:off x="901557" y="1446447"/>
            <a:ext cx="2338656" cy="3034012"/>
          </a:xfrm>
          <a:prstGeom prst="rect">
            <a:avLst/>
          </a:prstGeom>
        </p:spPr>
      </p:pic>
      <p:sp>
        <p:nvSpPr>
          <p:cNvPr id="2" name="Textfeld 1">
            <a:extLst>
              <a:ext uri="{FF2B5EF4-FFF2-40B4-BE49-F238E27FC236}">
                <a16:creationId xmlns:a16="http://schemas.microsoft.com/office/drawing/2014/main" id="{938BB1E2-B110-4758-BB71-FF17809B69AF}"/>
              </a:ext>
            </a:extLst>
          </p:cNvPr>
          <p:cNvSpPr txBox="1"/>
          <p:nvPr/>
        </p:nvSpPr>
        <p:spPr>
          <a:xfrm>
            <a:off x="1062771" y="4293943"/>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Source: Pixabay</a:t>
            </a:r>
            <a:endParaRPr lang="de-DE" sz="600" b="1" err="1">
              <a:latin typeface="Calibri" pitchFamily="34" charset="0"/>
            </a:endParaRPr>
          </a:p>
        </p:txBody>
      </p:sp>
    </p:spTree>
    <p:extLst>
      <p:ext uri="{BB962C8B-B14F-4D97-AF65-F5344CB8AC3E}">
        <p14:creationId xmlns:p14="http://schemas.microsoft.com/office/powerpoint/2010/main" val="3554511489"/>
      </p:ext>
    </p:extLst>
  </p:cSld>
  <p:clrMapOvr>
    <a:masterClrMapping/>
  </p:clrMapOvr>
</p:sld>
</file>

<file path=ppt/theme/theme1.xml><?xml version="1.0" encoding="utf-8"?>
<a:theme xmlns:a="http://schemas.openxmlformats.org/drawingml/2006/main" name="suissetec_Vorlage">
  <a:themeElements>
    <a:clrScheme name="suissetec">
      <a:dk1>
        <a:srgbClr val="000000"/>
      </a:dk1>
      <a:lt1>
        <a:srgbClr val="FFFFFF"/>
      </a:lt1>
      <a:dk2>
        <a:srgbClr val="E8E8E8"/>
      </a:dk2>
      <a:lt2>
        <a:srgbClr val="838383"/>
      </a:lt2>
      <a:accent1>
        <a:srgbClr val="9A9A9A"/>
      </a:accent1>
      <a:accent2>
        <a:srgbClr val="D9C619"/>
      </a:accent2>
      <a:accent3>
        <a:srgbClr val="CA4F36"/>
      </a:accent3>
      <a:accent4>
        <a:srgbClr val="0D8ECC"/>
      </a:accent4>
      <a:accent5>
        <a:srgbClr val="855FA8"/>
      </a:accent5>
      <a:accent6>
        <a:srgbClr val="2D2D8A"/>
      </a:accent6>
      <a:hlink>
        <a:srgbClr val="0D8ECC"/>
      </a:hlink>
      <a:folHlink>
        <a:srgbClr val="D9C619"/>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Calibri" pitchFamily="34" charset="0"/>
          </a:defRPr>
        </a:defPPr>
      </a:lstStyle>
    </a:txDef>
  </a:objectDefaults>
  <a:extraClrSchemeLst>
    <a:extraClrScheme>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uissetec_16_9_20200619_DE_def" id="{67ED1A01-0870-8E4A-AAD6-2103979F8902}" vid="{A5FE4DEC-82F2-E147-8CA0-89CDEF90F989}"/>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fc86f87-9b69-4d79-93aa-4949d903621c">
      <Value>543</Value>
      <Value>22</Value>
    </TaxCatchAll>
    <TaxKeywordTaxHTField xmlns="9fc86f87-9b69-4d79-93aa-4949d903621c">
      <Terms xmlns="http://schemas.microsoft.com/office/infopath/2007/PartnerControls">
        <TermInfo xmlns="http://schemas.microsoft.com/office/infopath/2007/PartnerControls">
          <TermName xmlns="http://schemas.microsoft.com/office/infopath/2007/PartnerControls">Schulungsunterlagen</TermName>
          <TermId xmlns="http://schemas.microsoft.com/office/infopath/2007/PartnerControls">e6eb15ab-cffe-4005-a029-061b3b14991e</TermId>
        </TermInfo>
      </Terms>
    </TaxKeywordTaxHTField>
    <m7aa2674883f455cae96e89d73cb7650 xmlns="e6551a4d-7dd0-4883-ad42-8f43de15c0e7">
      <Terms xmlns="http://schemas.microsoft.com/office/infopath/2007/PartnerControls">
        <TermInfo xmlns="http://schemas.microsoft.com/office/infopath/2007/PartnerControls">
          <TermName xmlns="http://schemas.microsoft.com/office/infopath/2007/PartnerControls">Arbeitssicherheit/Gesundheitsschutz</TermName>
          <TermId xmlns="http://schemas.microsoft.com/office/infopath/2007/PartnerControls">13db939f-f2b0-4bb0-80f3-0257d72d6d44</TermId>
        </TermInfo>
      </Terms>
    </m7aa2674883f455cae96e89d73cb7650>
    <SharedWithUsers xmlns="9fc86f87-9b69-4d79-93aa-4949d903621c">
      <UserInfo>
        <DisplayName>Dennis Reichardt</DisplayName>
        <AccountId>26</AccountId>
        <AccountType/>
      </UserInfo>
      <UserInfo>
        <DisplayName>Mahrer Christian</DisplayName>
        <AccountId>17</AccountId>
        <AccountType/>
      </UserInfo>
      <UserInfo>
        <DisplayName>Montag Helena</DisplayName>
        <AccountId>91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6800F56B102134BBA9D59DA181E9BE4" ma:contentTypeVersion="18" ma:contentTypeDescription="Ein neues Dokument erstellen." ma:contentTypeScope="" ma:versionID="856556e5accb23d3ebb8172f3ba41575">
  <xsd:schema xmlns:xsd="http://www.w3.org/2001/XMLSchema" xmlns:xs="http://www.w3.org/2001/XMLSchema" xmlns:p="http://schemas.microsoft.com/office/2006/metadata/properties" xmlns:ns2="9fc86f87-9b69-4d79-93aa-4949d903621c" xmlns:ns3="e6551a4d-7dd0-4883-ad42-8f43de15c0e7" targetNamespace="http://schemas.microsoft.com/office/2006/metadata/properties" ma:root="true" ma:fieldsID="05018ac7998406357252101cbe21a864" ns2:_="" ns3:_="">
    <xsd:import namespace="9fc86f87-9b69-4d79-93aa-4949d903621c"/>
    <xsd:import namespace="e6551a4d-7dd0-4883-ad42-8f43de15c0e7"/>
    <xsd:element name="properties">
      <xsd:complexType>
        <xsd:sequence>
          <xsd:element name="documentManagement">
            <xsd:complexType>
              <xsd:all>
                <xsd:element ref="ns2:TaxKeywordTaxHTField" minOccurs="0"/>
                <xsd:element ref="ns2:TaxCatchAll" minOccurs="0"/>
                <xsd:element ref="ns3:MediaServiceAutoTags" minOccurs="0"/>
                <xsd:element ref="ns3:m7aa2674883f455cae96e89d73cb7650" minOccurs="0"/>
                <xsd:element ref="ns3:MediaServiceMetadata" minOccurs="0"/>
                <xsd:element ref="ns3:MediaServiceFastMetadata" minOccurs="0"/>
                <xsd:element ref="ns2:SharedWithUsers" minOccurs="0"/>
                <xsd:element ref="ns2:SharedWithDetails" minOccurs="0"/>
                <xsd:element ref="ns3:MediaServiceDateTaken" minOccurs="0"/>
                <xsd:element ref="ns3:MediaLengthInSecond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c86f87-9b69-4d79-93aa-4949d903621c"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Unternehmensstichwörter" ma:fieldId="{23f27201-bee3-471e-b2e7-b64fd8b7ca38}" ma:taxonomyMulti="true" ma:sspId="855e60b5-7c41-4c32-84a4-9e4b6a9d66bf"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iespalte &quot;Alle abfangen&quot;" ma:hidden="true" ma:list="{c19e1da8-e3fc-4731-b3ae-69c286c18a74}" ma:internalName="TaxCatchAll" ma:showField="CatchAllData" ma:web="9fc86f87-9b69-4d79-93aa-4949d903621c">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551a4d-7dd0-4883-ad42-8f43de15c0e7" elementFormDefault="qualified">
    <xsd:import namespace="http://schemas.microsoft.com/office/2006/documentManagement/types"/>
    <xsd:import namespace="http://schemas.microsoft.com/office/infopath/2007/PartnerControls"/>
    <xsd:element name="MediaServiceAutoTags" ma:index="11" nillable="true" ma:displayName="Tags" ma:description="" ma:internalName="MediaServiceAutoTags" ma:readOnly="true">
      <xsd:simpleType>
        <xsd:restriction base="dms:Text"/>
      </xsd:simpleType>
    </xsd:element>
    <xsd:element name="m7aa2674883f455cae96e89d73cb7650" ma:index="13" nillable="true" ma:taxonomy="true" ma:internalName="m7aa2674883f455cae96e89d73cb7650" ma:taxonomyFieldName="ManagedKeyword" ma:displayName="Gruppen Tag" ma:default="" ma:fieldId="{67aa2674-883f-455c-ae96-e89d73cb7650}" ma:taxonomyMulti="true" ma:sspId="855e60b5-7c41-4c32-84a4-9e4b6a9d66bf" ma:termSetId="d5a49cda-06ce-400c-a7a4-cfdc8cb3f84e" ma:anchorId="00000000-0000-0000-0000-000000000000" ma:open="fals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Location" ma:index="2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BC4336-DA53-4867-B008-63A9D3BBF846}">
  <ds:schemaRefs>
    <ds:schemaRef ds:uri="c4c766b7-05b4-412b-8777-9cab90228f60"/>
    <ds:schemaRef ds:uri="c5329012-8f8b-496f-bc36-fae3f4d90d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fc86f87-9b69-4d79-93aa-4949d903621c"/>
    <ds:schemaRef ds:uri="e6551a4d-7dd0-4883-ad42-8f43de15c0e7"/>
  </ds:schemaRefs>
</ds:datastoreItem>
</file>

<file path=customXml/itemProps2.xml><?xml version="1.0" encoding="utf-8"?>
<ds:datastoreItem xmlns:ds="http://schemas.openxmlformats.org/officeDocument/2006/customXml" ds:itemID="{9C2C1A4F-5F17-4639-868B-76A7A685D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c86f87-9b69-4d79-93aa-4949d903621c"/>
    <ds:schemaRef ds:uri="e6551a4d-7dd0-4883-ad42-8f43de15c0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8EC273-733D-43B6-91B6-DFDA930F27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5749</Words>
  <Application>Microsoft Office PowerPoint</Application>
  <PresentationFormat>Bildschirmpräsentation (16:9)</PresentationFormat>
  <Paragraphs>540</Paragraphs>
  <Slides>44</Slides>
  <Notes>43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44</vt:i4>
      </vt:variant>
    </vt:vector>
  </HeadingPairs>
  <TitlesOfParts>
    <vt:vector size="51" baseType="lpstr">
      <vt:lpstr>Arial</vt:lpstr>
      <vt:lpstr>Calibri</vt:lpstr>
      <vt:lpstr>Symbol</vt:lpstr>
      <vt:lpstr>Times New Roman</vt:lpstr>
      <vt:lpstr>Wingdings</vt:lpstr>
      <vt:lpstr>WordVisi_MSFontService</vt:lpstr>
      <vt:lpstr>suissetec_Vorlage</vt:lpstr>
      <vt:lpstr>Ordonnance sur les travaux de construction (OTConst) 2022</vt:lpstr>
      <vt:lpstr>PowerPoint-Präsentation</vt:lpstr>
      <vt:lpstr>PowerPoint-Präsentation</vt:lpstr>
      <vt:lpstr>Ordonnance sur les travaux de construction (OTConst)</vt:lpstr>
      <vt:lpstr>Nouveautés avec l’OTConst 2022?</vt:lpstr>
      <vt:lpstr>PowerPoint-Präsentation</vt:lpstr>
      <vt:lpstr>Concept de sécurité et de santé</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Roman Vincenz</dc:creator>
  <cp:keywords>Schulungsunterlagen</cp:keywords>
  <cp:lastModifiedBy>Mahrer Christian</cp:lastModifiedBy>
  <cp:revision>330</cp:revision>
  <cp:lastPrinted>2018-07-19T13:07:36Z</cp:lastPrinted>
  <dcterms:created xsi:type="dcterms:W3CDTF">2018-07-19T11:37:50Z</dcterms:created>
  <dcterms:modified xsi:type="dcterms:W3CDTF">2021-12-10T09:46:11Z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0x01010066800F56B102134BBA9D59DA181E9BE4</vt:lpwstr>
  </property>
  <property fmtid="{D5CDD505-2E9C-101B-9397-08002B2CF9AE}" pid="3" name="TaxKeyword">
    <vt:lpwstr>543;#Schulungsunterlagen|e6eb15ab-cffe-4005-a029-061b3b14991e</vt:lpwstr>
  </property>
  <property fmtid="{D5CDD505-2E9C-101B-9397-08002B2CF9AE}" pid="4" name="ManagedKeyword">
    <vt:lpwstr>22;#Arbeitssicherheit/Gesundheitsschutz|13db939f-f2b0-4bb0-80f3-0257d72d6d44</vt:lpwstr>
  </property>
</Properties>
</file>